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7" r:id="rId1"/>
  </p:sldMasterIdLst>
  <p:sldIdLst>
    <p:sldId id="256" r:id="rId2"/>
    <p:sldId id="298" r:id="rId3"/>
    <p:sldId id="260" r:id="rId4"/>
    <p:sldId id="320" r:id="rId5"/>
    <p:sldId id="285" r:id="rId6"/>
    <p:sldId id="301" r:id="rId7"/>
    <p:sldId id="307" r:id="rId8"/>
    <p:sldId id="310" r:id="rId9"/>
    <p:sldId id="306" r:id="rId10"/>
    <p:sldId id="315" r:id="rId11"/>
    <p:sldId id="303" r:id="rId12"/>
    <p:sldId id="302" r:id="rId13"/>
    <p:sldId id="263" r:id="rId14"/>
    <p:sldId id="311" r:id="rId15"/>
    <p:sldId id="321" r:id="rId16"/>
    <p:sldId id="296" r:id="rId17"/>
    <p:sldId id="312" r:id="rId18"/>
    <p:sldId id="294" r:id="rId19"/>
    <p:sldId id="322" r:id="rId20"/>
    <p:sldId id="323" r:id="rId21"/>
    <p:sldId id="295" r:id="rId22"/>
    <p:sldId id="324" r:id="rId23"/>
    <p:sldId id="305" r:id="rId24"/>
    <p:sldId id="319" r:id="rId25"/>
    <p:sldId id="308" r:id="rId26"/>
    <p:sldId id="300" r:id="rId27"/>
    <p:sldId id="309" r:id="rId28"/>
    <p:sldId id="299" r:id="rId29"/>
    <p:sldId id="318" r:id="rId30"/>
    <p:sldId id="325" r:id="rId31"/>
    <p:sldId id="267" r:id="rId32"/>
  </p:sldIdLst>
  <p:sldSz cx="33413700" cy="2364105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ıba" initials="T" lastIdx="1" clrIdx="0">
    <p:extLst>
      <p:ext uri="{19B8F6BF-5375-455C-9EA6-DF929625EA0E}">
        <p15:presenceInfo xmlns:p15="http://schemas.microsoft.com/office/powerpoint/2012/main" userId="Toshı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4339"/>
    <a:srgbClr val="B29786"/>
    <a:srgbClr val="E8F9F9"/>
    <a:srgbClr val="A56534"/>
    <a:srgbClr val="A23C33"/>
    <a:srgbClr val="FFCC66"/>
    <a:srgbClr val="B7BCD5"/>
    <a:srgbClr val="B8BED2"/>
    <a:srgbClr val="3D332B"/>
    <a:srgbClr val="CBDC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8" autoAdjust="0"/>
  </p:normalViewPr>
  <p:slideViewPr>
    <p:cSldViewPr snapToGrid="0" snapToObjects="1">
      <p:cViewPr varScale="1">
        <p:scale>
          <a:sx n="23" d="100"/>
          <a:sy n="23" d="100"/>
        </p:scale>
        <p:origin x="1459"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Dedeman%20Kemer\Desktop\2025%20ELEKTR&#304;K%20SU%20LNG%20T&#220;KET&#304;M%20VER&#304;LER&#30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a:t>YEREL YEREL OLMAYAN PERSONEL ORANI</a:t>
            </a:r>
          </a:p>
        </c:rich>
      </c:tx>
      <c:overlay val="0"/>
      <c:spPr>
        <a:noFill/>
        <a:ln>
          <a:noFill/>
        </a:ln>
        <a:effectLst/>
      </c:spPr>
      <c:txPr>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8A2-4BA2-B10C-ED55E7FFDF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8A2-4BA2-B10C-ED55E7FFDF4D}"/>
              </c:ext>
            </c:extLst>
          </c:dPt>
          <c:dLbls>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'PERSONEL DAĞILIM (2)'!$L$3:$M$4</c:f>
              <c:strCache>
                <c:ptCount val="2"/>
                <c:pt idx="0">
                  <c:v>YEREL OLAN</c:v>
                </c:pt>
                <c:pt idx="1">
                  <c:v>YEREL OLMAYAN</c:v>
                </c:pt>
              </c:strCache>
            </c:strRef>
          </c:cat>
          <c:val>
            <c:numRef>
              <c:f>'PERSONEL DAĞILIM (2)'!$L$5:$M$5</c:f>
              <c:numCache>
                <c:formatCode>0%</c:formatCode>
                <c:ptCount val="2"/>
                <c:pt idx="0">
                  <c:v>0.9</c:v>
                </c:pt>
                <c:pt idx="1">
                  <c:v>0.1</c:v>
                </c:pt>
              </c:numCache>
            </c:numRef>
          </c:val>
          <c:extLst>
            <c:ext xmlns:c16="http://schemas.microsoft.com/office/drawing/2014/chart" uri="{C3380CC4-5D6E-409C-BE32-E72D297353CC}">
              <c16:uniqueId val="{00000004-08A2-4BA2-B10C-ED55E7FFDF4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a:t>YÖNETİCİLER İÇİNDE KADIN YÖNETİCİ İSTİHDAMI</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F3-4830-B6FB-7CDFF54B8C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F3-4830-B6FB-7CDFF54B8CF4}"/>
              </c:ext>
            </c:extLst>
          </c:dPt>
          <c:dLbls>
            <c:spPr>
              <a:noFill/>
              <a:ln>
                <a:noFill/>
              </a:ln>
              <a:effectLst/>
            </c:spPr>
            <c:txPr>
              <a:bodyPr rot="0" spcFirstLastPara="1" vertOverflow="ellipsis" vert="horz" wrap="square" lIns="38100" tIns="19050" rIns="38100" bIns="19050" anchor="ctr" anchorCtr="1">
                <a:spAutoFit/>
              </a:bodyPr>
              <a:lstStyle/>
              <a:p>
                <a:pPr>
                  <a:defRPr sz="40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'PERSONEL DAĞILIM (2)'!$O$3:$P$4</c:f>
              <c:strCache>
                <c:ptCount val="2"/>
                <c:pt idx="0">
                  <c:v>YÖNETİCİ KADIN</c:v>
                </c:pt>
                <c:pt idx="1">
                  <c:v>TÜM YÖNETİCİLER</c:v>
                </c:pt>
              </c:strCache>
            </c:strRef>
          </c:cat>
          <c:val>
            <c:numRef>
              <c:f>'PERSONEL DAĞILIM (2)'!$O$5:$P$5</c:f>
              <c:numCache>
                <c:formatCode>0%</c:formatCode>
                <c:ptCount val="2"/>
                <c:pt idx="0">
                  <c:v>0.3</c:v>
                </c:pt>
                <c:pt idx="1">
                  <c:v>0.7</c:v>
                </c:pt>
              </c:numCache>
            </c:numRef>
          </c:val>
          <c:extLst>
            <c:ext xmlns:c16="http://schemas.microsoft.com/office/drawing/2014/chart" uri="{C3380CC4-5D6E-409C-BE32-E72D297353CC}">
              <c16:uniqueId val="{00000004-DDF3-4830-B6FB-7CDFF54B8CF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a:t>YÖNETİM KADROSU ORANI</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44-43C7-8934-E864B107EA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44-43C7-8934-E864B107EA95}"/>
              </c:ext>
            </c:extLst>
          </c:dPt>
          <c:dLbls>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'PERSONEL DAĞILIM (2)'!$I$3:$J$4</c:f>
              <c:strCache>
                <c:ptCount val="2"/>
                <c:pt idx="0">
                  <c:v>YÖNETİCİ</c:v>
                </c:pt>
                <c:pt idx="1">
                  <c:v>PERSONEL</c:v>
                </c:pt>
              </c:strCache>
            </c:strRef>
          </c:cat>
          <c:val>
            <c:numRef>
              <c:f>'PERSONEL DAĞILIM (2)'!$I$5:$J$5</c:f>
              <c:numCache>
                <c:formatCode>0%</c:formatCode>
                <c:ptCount val="2"/>
                <c:pt idx="0">
                  <c:v>0.13</c:v>
                </c:pt>
                <c:pt idx="1">
                  <c:v>0.87</c:v>
                </c:pt>
              </c:numCache>
            </c:numRef>
          </c:val>
          <c:extLst>
            <c:ext xmlns:c16="http://schemas.microsoft.com/office/drawing/2014/chart" uri="{C3380CC4-5D6E-409C-BE32-E72D297353CC}">
              <c16:uniqueId val="{00000004-8844-43C7-8934-E864B107EA9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tr-TR" sz="3600"/>
              <a:t>KADIN ERKEK İSTİHDAM</a:t>
            </a:r>
            <a:r>
              <a:rPr lang="tr-TR" sz="3600" baseline="0"/>
              <a:t> ORANI</a:t>
            </a:r>
            <a:endParaRPr lang="tr-TR" sz="3600"/>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4AE-4E05-8795-21C6B2B1E8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AE-4E05-8795-21C6B2B1E888}"/>
              </c:ext>
            </c:extLst>
          </c:dPt>
          <c:dLbls>
            <c:spPr>
              <a:noFill/>
              <a:ln>
                <a:noFill/>
              </a:ln>
              <a:effectLst/>
            </c:spPr>
            <c:txPr>
              <a:bodyPr rot="0" spcFirstLastPara="1" vertOverflow="ellipsis" vert="horz" wrap="square" lIns="38100" tIns="19050" rIns="38100" bIns="19050" anchor="ctr" anchorCtr="1">
                <a:spAutoFit/>
              </a:bodyPr>
              <a:lstStyle/>
              <a:p>
                <a:pPr>
                  <a:defRPr sz="44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'PERSONEL DAĞILIM (2)'!$F$3:$G$4</c:f>
              <c:multiLvlStrCache>
                <c:ptCount val="2"/>
                <c:lvl>
                  <c:pt idx="0">
                    <c:v>KADIN</c:v>
                  </c:pt>
                  <c:pt idx="1">
                    <c:v>ERKEK</c:v>
                  </c:pt>
                </c:lvl>
                <c:lvl>
                  <c:pt idx="0">
                    <c:v>İSTİHDAM ORANI</c:v>
                  </c:pt>
                </c:lvl>
              </c:multiLvlStrCache>
            </c:multiLvlStrRef>
          </c:cat>
          <c:val>
            <c:numRef>
              <c:f>'PERSONEL DAĞILIM (2)'!$F$5:$G$5</c:f>
              <c:numCache>
                <c:formatCode>0%</c:formatCode>
                <c:ptCount val="2"/>
                <c:pt idx="0">
                  <c:v>0.25</c:v>
                </c:pt>
                <c:pt idx="1">
                  <c:v>0.75</c:v>
                </c:pt>
              </c:numCache>
            </c:numRef>
          </c:val>
          <c:extLst>
            <c:ext xmlns:c16="http://schemas.microsoft.com/office/drawing/2014/chart" uri="{C3380CC4-5D6E-409C-BE32-E72D297353CC}">
              <c16:uniqueId val="{00000004-C4AE-4E05-8795-21C6B2B1E88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'Sayfa2 (2)'!$A$2:$C$2</c:f>
              <c:strCache>
                <c:ptCount val="3"/>
                <c:pt idx="2">
                  <c:v>BRM</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satMod val="120000"/>
                    <a:lumMod val="99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'Sayfa2 (2)'!$D$1:$O$1</c:f>
              <c:strCache>
                <c:ptCount val="1"/>
                <c:pt idx="0">
                  <c:v>2025 YILI</c:v>
                </c:pt>
              </c:strCache>
            </c:strRef>
          </c:cat>
          <c:val>
            <c:numRef>
              <c:f>'Sayfa2 (2)'!$D$2:$O$2</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6DCE-4739-90E8-111367188CCD}"/>
            </c:ext>
          </c:extLst>
        </c:ser>
        <c:ser>
          <c:idx val="1"/>
          <c:order val="1"/>
          <c:tx>
            <c:strRef>
              <c:f>'Sayfa2 (2)'!$A$3:$C$3</c:f>
              <c:strCache>
                <c:ptCount val="3"/>
                <c:pt idx="0">
                  <c:v>LNG</c:v>
                </c:pt>
                <c:pt idx="1">
                  <c:v>LNG (SIVILASTIRILMIŞ DOGAL GAZ)</c:v>
                </c:pt>
                <c:pt idx="2">
                  <c:v>KG</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satMod val="120000"/>
                    <a:lumMod val="99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'Sayfa2 (2)'!$D$1:$O$1</c:f>
              <c:strCache>
                <c:ptCount val="1"/>
                <c:pt idx="0">
                  <c:v>2025 YILI</c:v>
                </c:pt>
              </c:strCache>
            </c:strRef>
          </c:cat>
          <c:val>
            <c:numRef>
              <c:f>'Sayfa2 (2)'!$D$3:$O$3</c:f>
              <c:numCache>
                <c:formatCode>_(* #,##0.00_);_(* \(#,##0.00\);_(* "-"??_);_(@_)</c:formatCode>
                <c:ptCount val="12"/>
                <c:pt idx="0">
                  <c:v>0</c:v>
                </c:pt>
                <c:pt idx="1">
                  <c:v>175</c:v>
                </c:pt>
                <c:pt idx="2">
                  <c:v>125</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6DCE-4739-90E8-111367188CCD}"/>
            </c:ext>
          </c:extLst>
        </c:ser>
        <c:dLbls>
          <c:showLegendKey val="0"/>
          <c:showVal val="0"/>
          <c:showCatName val="0"/>
          <c:showSerName val="0"/>
          <c:showPercent val="0"/>
          <c:showBubbleSize val="0"/>
        </c:dLbls>
        <c:gapWidth val="100"/>
        <c:overlap val="-24"/>
        <c:axId val="1285425679"/>
        <c:axId val="1285417519"/>
      </c:barChart>
      <c:catAx>
        <c:axId val="128542567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tr-TR"/>
          </a:p>
        </c:txPr>
        <c:crossAx val="1285417519"/>
        <c:crosses val="autoZero"/>
        <c:auto val="1"/>
        <c:lblAlgn val="ctr"/>
        <c:lblOffset val="100"/>
        <c:noMultiLvlLbl val="0"/>
      </c:catAx>
      <c:valAx>
        <c:axId val="1285417519"/>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200" b="0" i="0" u="none" strike="noStrike" kern="1200" baseline="0">
                <a:solidFill>
                  <a:schemeClr val="lt1">
                    <a:lumMod val="85000"/>
                  </a:schemeClr>
                </a:solidFill>
                <a:latin typeface="+mn-lt"/>
                <a:ea typeface="+mn-ea"/>
                <a:cs typeface="+mn-cs"/>
              </a:defRPr>
            </a:pPr>
            <a:endParaRPr lang="tr-TR"/>
          </a:p>
        </c:txPr>
        <c:crossAx val="1285425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0" b="0" i="0" u="none" strike="noStrike" kern="1200" baseline="0">
              <a:solidFill>
                <a:schemeClr val="lt1">
                  <a:lumMod val="8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2025 SU TÜKETİM VERİLERİ M3</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tr-TR"/>
        </a:p>
      </c:txPr>
    </c:title>
    <c:autoTitleDeleted val="0"/>
    <c:plotArea>
      <c:layout>
        <c:manualLayout>
          <c:layoutTarget val="inner"/>
          <c:xMode val="edge"/>
          <c:yMode val="edge"/>
          <c:x val="8.7630018469913487E-2"/>
          <c:y val="0.18300925925925926"/>
          <c:w val="0.91236998153008653"/>
          <c:h val="0.66327974628171482"/>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trendline>
            <c:spPr>
              <a:ln w="19050" cap="rnd">
                <a:solidFill>
                  <a:schemeClr val="accent1"/>
                </a:solidFill>
              </a:ln>
              <a:effectLst/>
            </c:spPr>
            <c:trendlineType val="linear"/>
            <c:dispRSqr val="0"/>
            <c:dispEq val="0"/>
          </c:trendline>
          <c:cat>
            <c:strRef>
              <c:f>SU!$D$5:$D$18</c:f>
              <c:strCache>
                <c:ptCount val="14"/>
                <c:pt idx="0">
                  <c:v>2025 SU TÜKETİM VERİLERİ (M3)</c:v>
                </c:pt>
                <c:pt idx="2">
                  <c:v>OCAK</c:v>
                </c:pt>
                <c:pt idx="3">
                  <c:v>ŞUBAT</c:v>
                </c:pt>
                <c:pt idx="4">
                  <c:v>MART</c:v>
                </c:pt>
                <c:pt idx="5">
                  <c:v>NİSAN</c:v>
                </c:pt>
                <c:pt idx="6">
                  <c:v>MAYIS</c:v>
                </c:pt>
                <c:pt idx="7">
                  <c:v>HAZİRAN</c:v>
                </c:pt>
                <c:pt idx="8">
                  <c:v>TEMMUZ</c:v>
                </c:pt>
                <c:pt idx="9">
                  <c:v>AĞUSTOS</c:v>
                </c:pt>
                <c:pt idx="10">
                  <c:v>EYLÜL</c:v>
                </c:pt>
                <c:pt idx="11">
                  <c:v>EKİM</c:v>
                </c:pt>
                <c:pt idx="12">
                  <c:v>KASIM</c:v>
                </c:pt>
                <c:pt idx="13">
                  <c:v>ARALIK</c:v>
                </c:pt>
              </c:strCache>
            </c:strRef>
          </c:cat>
          <c:val>
            <c:numRef>
              <c:f>SU!$E$5:$E$18</c:f>
              <c:numCache>
                <c:formatCode>General</c:formatCode>
                <c:ptCount val="14"/>
                <c:pt idx="6" formatCode="#,##0.00">
                  <c:v>1942</c:v>
                </c:pt>
                <c:pt idx="7" formatCode="#,##0.00">
                  <c:v>2788</c:v>
                </c:pt>
                <c:pt idx="8" formatCode="#,##0.00">
                  <c:v>2851</c:v>
                </c:pt>
                <c:pt idx="9" formatCode="#,##0.00">
                  <c:v>6846</c:v>
                </c:pt>
                <c:pt idx="10" formatCode="#,##0.00">
                  <c:v>4039</c:v>
                </c:pt>
                <c:pt idx="11" formatCode="#,##0.00">
                  <c:v>4131</c:v>
                </c:pt>
              </c:numCache>
            </c:numRef>
          </c:val>
          <c:extLst>
            <c:ext xmlns:c16="http://schemas.microsoft.com/office/drawing/2014/chart" uri="{C3380CC4-5D6E-409C-BE32-E72D297353CC}">
              <c16:uniqueId val="{00000001-49F7-466E-AA8A-C1BECF5145AB}"/>
            </c:ext>
          </c:extLst>
        </c:ser>
        <c:dLbls>
          <c:showLegendKey val="0"/>
          <c:showVal val="0"/>
          <c:showCatName val="0"/>
          <c:showSerName val="0"/>
          <c:showPercent val="0"/>
          <c:showBubbleSize val="0"/>
        </c:dLbls>
        <c:gapWidth val="100"/>
        <c:overlap val="-24"/>
        <c:axId val="1285442959"/>
        <c:axId val="1285449199"/>
      </c:barChart>
      <c:catAx>
        <c:axId val="128544295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tr-TR"/>
          </a:p>
        </c:txPr>
        <c:crossAx val="1285449199"/>
        <c:crosses val="autoZero"/>
        <c:auto val="1"/>
        <c:lblAlgn val="ctr"/>
        <c:lblOffset val="100"/>
        <c:noMultiLvlLbl val="0"/>
      </c:catAx>
      <c:valAx>
        <c:axId val="1285449199"/>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lt1">
                    <a:lumMod val="85000"/>
                  </a:schemeClr>
                </a:solidFill>
                <a:latin typeface="+mn-lt"/>
                <a:ea typeface="+mn-ea"/>
                <a:cs typeface="+mn-cs"/>
              </a:defRPr>
            </a:pPr>
            <a:endParaRPr lang="tr-TR"/>
          </a:p>
        </c:txPr>
        <c:crossAx val="128544295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800" b="0" i="0" u="none" strike="noStrike" kern="1200" baseline="0">
                <a:solidFill>
                  <a:schemeClr val="lt1">
                    <a:lumMod val="85000"/>
                  </a:schemeClr>
                </a:solidFill>
                <a:latin typeface="+mn-lt"/>
                <a:ea typeface="+mn-ea"/>
                <a:cs typeface="+mn-cs"/>
              </a:defRPr>
            </a:pPr>
            <a:endParaRPr lang="tr-TR"/>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76B470-A053-C605-7621-930C133261E2}"/>
              </a:ext>
            </a:extLst>
          </p:cNvPr>
          <p:cNvSpPr>
            <a:spLocks noGrp="1"/>
          </p:cNvSpPr>
          <p:nvPr>
            <p:ph type="ctrTitle"/>
          </p:nvPr>
        </p:nvSpPr>
        <p:spPr>
          <a:xfrm>
            <a:off x="4176713" y="3869035"/>
            <a:ext cx="25060275" cy="8230588"/>
          </a:xfrm>
        </p:spPr>
        <p:txBody>
          <a:bodyPr anchor="b"/>
          <a:lstStyle>
            <a:lvl1pPr algn="ctr">
              <a:defRPr sz="16444"/>
            </a:lvl1pPr>
          </a:lstStyle>
          <a:p>
            <a:r>
              <a:rPr lang="tr-TR"/>
              <a:t>Asıl başlık stilini düzenlemek için tıklayın</a:t>
            </a:r>
          </a:p>
        </p:txBody>
      </p:sp>
      <p:sp>
        <p:nvSpPr>
          <p:cNvPr id="3" name="Alt Başlık 2">
            <a:extLst>
              <a:ext uri="{FF2B5EF4-FFF2-40B4-BE49-F238E27FC236}">
                <a16:creationId xmlns:a16="http://schemas.microsoft.com/office/drawing/2014/main" id="{99C89B9E-23E5-2955-D408-0C800DC29702}"/>
              </a:ext>
            </a:extLst>
          </p:cNvPr>
          <p:cNvSpPr>
            <a:spLocks noGrp="1"/>
          </p:cNvSpPr>
          <p:nvPr>
            <p:ph type="subTitle" idx="1"/>
          </p:nvPr>
        </p:nvSpPr>
        <p:spPr>
          <a:xfrm>
            <a:off x="4176713" y="12417025"/>
            <a:ext cx="25060275" cy="5707780"/>
          </a:xfrm>
        </p:spPr>
        <p:txBody>
          <a:bodyPr/>
          <a:lstStyle>
            <a:lvl1pPr marL="0" indent="0" algn="ctr">
              <a:buNone/>
              <a:defRPr sz="6577"/>
            </a:lvl1pPr>
            <a:lvl2pPr marL="1253002" indent="0" algn="ctr">
              <a:buNone/>
              <a:defRPr sz="5481"/>
            </a:lvl2pPr>
            <a:lvl3pPr marL="2506005" indent="0" algn="ctr">
              <a:buNone/>
              <a:defRPr sz="4933"/>
            </a:lvl3pPr>
            <a:lvl4pPr marL="3759007" indent="0" algn="ctr">
              <a:buNone/>
              <a:defRPr sz="4385"/>
            </a:lvl4pPr>
            <a:lvl5pPr marL="5012009" indent="0" algn="ctr">
              <a:buNone/>
              <a:defRPr sz="4385"/>
            </a:lvl5pPr>
            <a:lvl6pPr marL="6265012" indent="0" algn="ctr">
              <a:buNone/>
              <a:defRPr sz="4385"/>
            </a:lvl6pPr>
            <a:lvl7pPr marL="7518014" indent="0" algn="ctr">
              <a:buNone/>
              <a:defRPr sz="4385"/>
            </a:lvl7pPr>
            <a:lvl8pPr marL="8771016" indent="0" algn="ctr">
              <a:buNone/>
              <a:defRPr sz="4385"/>
            </a:lvl8pPr>
            <a:lvl9pPr marL="10024019" indent="0" algn="ctr">
              <a:buNone/>
              <a:defRPr sz="4385"/>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3CED61E-CE23-D83A-6FC7-5D3D0ECB9646}"/>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Alt Bilgi Yer Tutucusu 4">
            <a:extLst>
              <a:ext uri="{FF2B5EF4-FFF2-40B4-BE49-F238E27FC236}">
                <a16:creationId xmlns:a16="http://schemas.microsoft.com/office/drawing/2014/main" id="{95869B2B-8398-1E74-A5B2-5823709A27FC}"/>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0B0FC0A-62ED-F145-670A-20AE4D68CA0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110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8FD6F7-E6C0-ED1F-7C39-CC1D55F2461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F1DDAE2-B188-EC48-D171-7E10CA06BEF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F306EC8-9DE5-0062-E1F3-84FEA86D5D05}"/>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Alt Bilgi Yer Tutucusu 4">
            <a:extLst>
              <a:ext uri="{FF2B5EF4-FFF2-40B4-BE49-F238E27FC236}">
                <a16:creationId xmlns:a16="http://schemas.microsoft.com/office/drawing/2014/main" id="{1C8A6E49-FC47-6F5C-1500-054EE184D238}"/>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5A0F1FA7-63A4-F029-4127-B042233A4CA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0946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ED28442C-A9E4-8549-1B80-05C017C75DAE}"/>
              </a:ext>
            </a:extLst>
          </p:cNvPr>
          <p:cNvSpPr>
            <a:spLocks noGrp="1"/>
          </p:cNvSpPr>
          <p:nvPr>
            <p:ph type="title" orient="vert"/>
          </p:nvPr>
        </p:nvSpPr>
        <p:spPr>
          <a:xfrm>
            <a:off x="23911679" y="1258667"/>
            <a:ext cx="7204829" cy="2003469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51E1FEE-BC60-DD56-1897-48DF57C098CF}"/>
              </a:ext>
            </a:extLst>
          </p:cNvPr>
          <p:cNvSpPr>
            <a:spLocks noGrp="1"/>
          </p:cNvSpPr>
          <p:nvPr>
            <p:ph type="body" orient="vert" idx="1"/>
          </p:nvPr>
        </p:nvSpPr>
        <p:spPr>
          <a:xfrm>
            <a:off x="2297192" y="1258667"/>
            <a:ext cx="21196816" cy="2003469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415E274-AB87-97F9-4630-A4F0AF17E318}"/>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Alt Bilgi Yer Tutucusu 4">
            <a:extLst>
              <a:ext uri="{FF2B5EF4-FFF2-40B4-BE49-F238E27FC236}">
                <a16:creationId xmlns:a16="http://schemas.microsoft.com/office/drawing/2014/main" id="{E146CAC6-9AD7-15DA-EB11-52825F3094A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E67978A-6CD4-A0E8-94EE-D0B0BDA242D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4863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31BC16-237D-04EC-D276-BF87EE2F9E7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7E5292A-89BB-BE45-E88D-9E256C7B6426}"/>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F4B82C0-D593-0EFF-56F6-0C5CCF5E8B3E}"/>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Alt Bilgi Yer Tutucusu 4">
            <a:extLst>
              <a:ext uri="{FF2B5EF4-FFF2-40B4-BE49-F238E27FC236}">
                <a16:creationId xmlns:a16="http://schemas.microsoft.com/office/drawing/2014/main" id="{BA15F16C-3DF0-D14A-6D48-DEDDD1D9666F}"/>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C96973A-D39D-392A-30A2-8221CCA496E6}"/>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23168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9DA413-02E2-14C6-A6F3-7A7D200B006D}"/>
              </a:ext>
            </a:extLst>
          </p:cNvPr>
          <p:cNvSpPr>
            <a:spLocks noGrp="1"/>
          </p:cNvSpPr>
          <p:nvPr>
            <p:ph type="title"/>
          </p:nvPr>
        </p:nvSpPr>
        <p:spPr>
          <a:xfrm>
            <a:off x="2279789" y="5893849"/>
            <a:ext cx="28819316" cy="9834018"/>
          </a:xfrm>
        </p:spPr>
        <p:txBody>
          <a:bodyPr anchor="b"/>
          <a:lstStyle>
            <a:lvl1pPr>
              <a:defRPr sz="16444"/>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E627585-F82F-C03F-42DF-E03FC6E1DF4D}"/>
              </a:ext>
            </a:extLst>
          </p:cNvPr>
          <p:cNvSpPr>
            <a:spLocks noGrp="1"/>
          </p:cNvSpPr>
          <p:nvPr>
            <p:ph type="body" idx="1"/>
          </p:nvPr>
        </p:nvSpPr>
        <p:spPr>
          <a:xfrm>
            <a:off x="2279789" y="15820901"/>
            <a:ext cx="28819316" cy="5171478"/>
          </a:xfrm>
        </p:spPr>
        <p:txBody>
          <a:bodyPr/>
          <a:lstStyle>
            <a:lvl1pPr marL="0" indent="0">
              <a:buNone/>
              <a:defRPr sz="6577">
                <a:solidFill>
                  <a:schemeClr val="tx1">
                    <a:tint val="75000"/>
                  </a:schemeClr>
                </a:solidFill>
              </a:defRPr>
            </a:lvl1pPr>
            <a:lvl2pPr marL="1253002" indent="0">
              <a:buNone/>
              <a:defRPr sz="5481">
                <a:solidFill>
                  <a:schemeClr val="tx1">
                    <a:tint val="75000"/>
                  </a:schemeClr>
                </a:solidFill>
              </a:defRPr>
            </a:lvl2pPr>
            <a:lvl3pPr marL="2506005" indent="0">
              <a:buNone/>
              <a:defRPr sz="4933">
                <a:solidFill>
                  <a:schemeClr val="tx1">
                    <a:tint val="75000"/>
                  </a:schemeClr>
                </a:solidFill>
              </a:defRPr>
            </a:lvl3pPr>
            <a:lvl4pPr marL="3759007" indent="0">
              <a:buNone/>
              <a:defRPr sz="4385">
                <a:solidFill>
                  <a:schemeClr val="tx1">
                    <a:tint val="75000"/>
                  </a:schemeClr>
                </a:solidFill>
              </a:defRPr>
            </a:lvl4pPr>
            <a:lvl5pPr marL="5012009" indent="0">
              <a:buNone/>
              <a:defRPr sz="4385">
                <a:solidFill>
                  <a:schemeClr val="tx1">
                    <a:tint val="75000"/>
                  </a:schemeClr>
                </a:solidFill>
              </a:defRPr>
            </a:lvl5pPr>
            <a:lvl6pPr marL="6265012" indent="0">
              <a:buNone/>
              <a:defRPr sz="4385">
                <a:solidFill>
                  <a:schemeClr val="tx1">
                    <a:tint val="75000"/>
                  </a:schemeClr>
                </a:solidFill>
              </a:defRPr>
            </a:lvl6pPr>
            <a:lvl7pPr marL="7518014" indent="0">
              <a:buNone/>
              <a:defRPr sz="4385">
                <a:solidFill>
                  <a:schemeClr val="tx1">
                    <a:tint val="75000"/>
                  </a:schemeClr>
                </a:solidFill>
              </a:defRPr>
            </a:lvl7pPr>
            <a:lvl8pPr marL="8771016" indent="0">
              <a:buNone/>
              <a:defRPr sz="4385">
                <a:solidFill>
                  <a:schemeClr val="tx1">
                    <a:tint val="75000"/>
                  </a:schemeClr>
                </a:solidFill>
              </a:defRPr>
            </a:lvl8pPr>
            <a:lvl9pPr marL="10024019" indent="0">
              <a:buNone/>
              <a:defRPr sz="4385">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EBE89A3-179C-0BEC-EF56-3476EFA9C47D}"/>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Alt Bilgi Yer Tutucusu 4">
            <a:extLst>
              <a:ext uri="{FF2B5EF4-FFF2-40B4-BE49-F238E27FC236}">
                <a16:creationId xmlns:a16="http://schemas.microsoft.com/office/drawing/2014/main" id="{E9CD9980-3AEC-9CB6-CB06-AB51F3D58DC2}"/>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7E722FD-1591-1BE4-35F3-97608F43812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7006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C685C8-4B42-862A-9B7A-A38EA10A81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1ACA993-50C0-0417-D85C-CDDFCCCDDE85}"/>
              </a:ext>
            </a:extLst>
          </p:cNvPr>
          <p:cNvSpPr>
            <a:spLocks noGrp="1"/>
          </p:cNvSpPr>
          <p:nvPr>
            <p:ph sz="half" idx="1"/>
          </p:nvPr>
        </p:nvSpPr>
        <p:spPr>
          <a:xfrm>
            <a:off x="2297192" y="6293335"/>
            <a:ext cx="14200823" cy="1500002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BF970CB-7603-739B-2EE4-077F45CC5AE8}"/>
              </a:ext>
            </a:extLst>
          </p:cNvPr>
          <p:cNvSpPr>
            <a:spLocks noGrp="1"/>
          </p:cNvSpPr>
          <p:nvPr>
            <p:ph sz="half" idx="2"/>
          </p:nvPr>
        </p:nvSpPr>
        <p:spPr>
          <a:xfrm>
            <a:off x="16915685" y="6293335"/>
            <a:ext cx="14200823" cy="1500002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8A60366-061C-F1B9-378C-86C1C4FF7FB4}"/>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6" name="Alt Bilgi Yer Tutucusu 5">
            <a:extLst>
              <a:ext uri="{FF2B5EF4-FFF2-40B4-BE49-F238E27FC236}">
                <a16:creationId xmlns:a16="http://schemas.microsoft.com/office/drawing/2014/main" id="{A9235A54-9553-F393-27E5-3D0DF135230B}"/>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494E5409-EAD9-F832-8A17-5EF263686ED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033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CF115A-B8A2-ABF4-6FAE-4FD9AB7FFA0D}"/>
              </a:ext>
            </a:extLst>
          </p:cNvPr>
          <p:cNvSpPr>
            <a:spLocks noGrp="1"/>
          </p:cNvSpPr>
          <p:nvPr>
            <p:ph type="title"/>
          </p:nvPr>
        </p:nvSpPr>
        <p:spPr>
          <a:xfrm>
            <a:off x="2301544" y="1258669"/>
            <a:ext cx="28819316" cy="4569510"/>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282C489-3C26-BBE0-0991-E86EA6C6C51C}"/>
              </a:ext>
            </a:extLst>
          </p:cNvPr>
          <p:cNvSpPr>
            <a:spLocks noGrp="1"/>
          </p:cNvSpPr>
          <p:nvPr>
            <p:ph type="body" idx="1"/>
          </p:nvPr>
        </p:nvSpPr>
        <p:spPr>
          <a:xfrm>
            <a:off x="2301545" y="5795342"/>
            <a:ext cx="14135560" cy="2840208"/>
          </a:xfrm>
        </p:spPr>
        <p:txBody>
          <a:bodyPr anchor="b"/>
          <a:lstStyle>
            <a:lvl1pPr marL="0" indent="0">
              <a:buNone/>
              <a:defRPr sz="6577" b="1"/>
            </a:lvl1pPr>
            <a:lvl2pPr marL="1253002" indent="0">
              <a:buNone/>
              <a:defRPr sz="5481" b="1"/>
            </a:lvl2pPr>
            <a:lvl3pPr marL="2506005" indent="0">
              <a:buNone/>
              <a:defRPr sz="4933" b="1"/>
            </a:lvl3pPr>
            <a:lvl4pPr marL="3759007" indent="0">
              <a:buNone/>
              <a:defRPr sz="4385" b="1"/>
            </a:lvl4pPr>
            <a:lvl5pPr marL="5012009" indent="0">
              <a:buNone/>
              <a:defRPr sz="4385" b="1"/>
            </a:lvl5pPr>
            <a:lvl6pPr marL="6265012" indent="0">
              <a:buNone/>
              <a:defRPr sz="4385" b="1"/>
            </a:lvl6pPr>
            <a:lvl7pPr marL="7518014" indent="0">
              <a:buNone/>
              <a:defRPr sz="4385" b="1"/>
            </a:lvl7pPr>
            <a:lvl8pPr marL="8771016" indent="0">
              <a:buNone/>
              <a:defRPr sz="4385" b="1"/>
            </a:lvl8pPr>
            <a:lvl9pPr marL="10024019" indent="0">
              <a:buNone/>
              <a:defRPr sz="4385"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BF7311B-BA71-71DE-9DDF-EAA874E1CFE5}"/>
              </a:ext>
            </a:extLst>
          </p:cNvPr>
          <p:cNvSpPr>
            <a:spLocks noGrp="1"/>
          </p:cNvSpPr>
          <p:nvPr>
            <p:ph sz="half" idx="2"/>
          </p:nvPr>
        </p:nvSpPr>
        <p:spPr>
          <a:xfrm>
            <a:off x="2301545" y="8635550"/>
            <a:ext cx="14135560" cy="1270159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7CFC97C-8299-CEAA-0D3D-B0EDF62CEBBC}"/>
              </a:ext>
            </a:extLst>
          </p:cNvPr>
          <p:cNvSpPr>
            <a:spLocks noGrp="1"/>
          </p:cNvSpPr>
          <p:nvPr>
            <p:ph type="body" sz="quarter" idx="3"/>
          </p:nvPr>
        </p:nvSpPr>
        <p:spPr>
          <a:xfrm>
            <a:off x="16915685" y="5795342"/>
            <a:ext cx="14205175" cy="2840208"/>
          </a:xfrm>
        </p:spPr>
        <p:txBody>
          <a:bodyPr anchor="b"/>
          <a:lstStyle>
            <a:lvl1pPr marL="0" indent="0">
              <a:buNone/>
              <a:defRPr sz="6577" b="1"/>
            </a:lvl1pPr>
            <a:lvl2pPr marL="1253002" indent="0">
              <a:buNone/>
              <a:defRPr sz="5481" b="1"/>
            </a:lvl2pPr>
            <a:lvl3pPr marL="2506005" indent="0">
              <a:buNone/>
              <a:defRPr sz="4933" b="1"/>
            </a:lvl3pPr>
            <a:lvl4pPr marL="3759007" indent="0">
              <a:buNone/>
              <a:defRPr sz="4385" b="1"/>
            </a:lvl4pPr>
            <a:lvl5pPr marL="5012009" indent="0">
              <a:buNone/>
              <a:defRPr sz="4385" b="1"/>
            </a:lvl5pPr>
            <a:lvl6pPr marL="6265012" indent="0">
              <a:buNone/>
              <a:defRPr sz="4385" b="1"/>
            </a:lvl6pPr>
            <a:lvl7pPr marL="7518014" indent="0">
              <a:buNone/>
              <a:defRPr sz="4385" b="1"/>
            </a:lvl7pPr>
            <a:lvl8pPr marL="8771016" indent="0">
              <a:buNone/>
              <a:defRPr sz="4385" b="1"/>
            </a:lvl8pPr>
            <a:lvl9pPr marL="10024019" indent="0">
              <a:buNone/>
              <a:defRPr sz="4385"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055D978-60A8-B053-DA29-5DCBB9767CEE}"/>
              </a:ext>
            </a:extLst>
          </p:cNvPr>
          <p:cNvSpPr>
            <a:spLocks noGrp="1"/>
          </p:cNvSpPr>
          <p:nvPr>
            <p:ph sz="quarter" idx="4"/>
          </p:nvPr>
        </p:nvSpPr>
        <p:spPr>
          <a:xfrm>
            <a:off x="16915685" y="8635550"/>
            <a:ext cx="14205175" cy="1270159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F6D9F27-25D1-0D36-5693-7A33970D2D40}"/>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8" name="Alt Bilgi Yer Tutucusu 7">
            <a:extLst>
              <a:ext uri="{FF2B5EF4-FFF2-40B4-BE49-F238E27FC236}">
                <a16:creationId xmlns:a16="http://schemas.microsoft.com/office/drawing/2014/main" id="{A2966C87-0714-9D84-F8BE-5E63FB750136}"/>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AA1D0C1F-7040-923A-CE43-6D4803E12D4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7958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557F12-FE14-55FB-F275-8E3FCEA90C9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1F663A5-6A20-828E-26D8-D75B001E1339}"/>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4" name="Alt Bilgi Yer Tutucusu 3">
            <a:extLst>
              <a:ext uri="{FF2B5EF4-FFF2-40B4-BE49-F238E27FC236}">
                <a16:creationId xmlns:a16="http://schemas.microsoft.com/office/drawing/2014/main" id="{D0899D8F-E697-98BF-1DE1-F5A861B37220}"/>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7A87F5E8-1ABF-6EF6-0507-83B27B0FF3AD}"/>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1200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32C4B16-A6CD-5170-01C5-9C912C9279B5}"/>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3" name="Alt Bilgi Yer Tutucusu 2">
            <a:extLst>
              <a:ext uri="{FF2B5EF4-FFF2-40B4-BE49-F238E27FC236}">
                <a16:creationId xmlns:a16="http://schemas.microsoft.com/office/drawing/2014/main" id="{D3328E0E-A063-2761-E4C2-F13D964767DB}"/>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C61A35C6-99A4-9E9E-CE21-61299B034C03}"/>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1775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AC4D1F-252E-FA78-573F-87E7783BE5D2}"/>
              </a:ext>
            </a:extLst>
          </p:cNvPr>
          <p:cNvSpPr>
            <a:spLocks noGrp="1"/>
          </p:cNvSpPr>
          <p:nvPr>
            <p:ph type="title"/>
          </p:nvPr>
        </p:nvSpPr>
        <p:spPr>
          <a:xfrm>
            <a:off x="2301545" y="1576070"/>
            <a:ext cx="10776787" cy="5516245"/>
          </a:xfrm>
        </p:spPr>
        <p:txBody>
          <a:bodyPr anchor="b"/>
          <a:lstStyle>
            <a:lvl1pPr>
              <a:defRPr sz="877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7C60BD7-DC15-E76D-651D-8BD9844917CE}"/>
              </a:ext>
            </a:extLst>
          </p:cNvPr>
          <p:cNvSpPr>
            <a:spLocks noGrp="1"/>
          </p:cNvSpPr>
          <p:nvPr>
            <p:ph idx="1"/>
          </p:nvPr>
        </p:nvSpPr>
        <p:spPr>
          <a:xfrm>
            <a:off x="14205174" y="3403875"/>
            <a:ext cx="16915686" cy="16800468"/>
          </a:xfrm>
        </p:spPr>
        <p:txBody>
          <a:bodyPr/>
          <a:lstStyle>
            <a:lvl1pPr>
              <a:defRPr sz="8770"/>
            </a:lvl1pPr>
            <a:lvl2pPr>
              <a:defRPr sz="7674"/>
            </a:lvl2pPr>
            <a:lvl3pPr>
              <a:defRPr sz="6577"/>
            </a:lvl3pPr>
            <a:lvl4pPr>
              <a:defRPr sz="5481"/>
            </a:lvl4pPr>
            <a:lvl5pPr>
              <a:defRPr sz="5481"/>
            </a:lvl5pPr>
            <a:lvl6pPr>
              <a:defRPr sz="5481"/>
            </a:lvl6pPr>
            <a:lvl7pPr>
              <a:defRPr sz="5481"/>
            </a:lvl7pPr>
            <a:lvl8pPr>
              <a:defRPr sz="5481"/>
            </a:lvl8pPr>
            <a:lvl9pPr>
              <a:defRPr sz="5481"/>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1C88C85-B26C-1B83-3F32-95C8FD10B3A8}"/>
              </a:ext>
            </a:extLst>
          </p:cNvPr>
          <p:cNvSpPr>
            <a:spLocks noGrp="1"/>
          </p:cNvSpPr>
          <p:nvPr>
            <p:ph type="body" sz="half" idx="2"/>
          </p:nvPr>
        </p:nvSpPr>
        <p:spPr>
          <a:xfrm>
            <a:off x="2301545" y="7092315"/>
            <a:ext cx="10776787" cy="13139391"/>
          </a:xfrm>
        </p:spPr>
        <p:txBody>
          <a:bodyPr/>
          <a:lstStyle>
            <a:lvl1pPr marL="0" indent="0">
              <a:buNone/>
              <a:defRPr sz="4385"/>
            </a:lvl1pPr>
            <a:lvl2pPr marL="1253002" indent="0">
              <a:buNone/>
              <a:defRPr sz="3837"/>
            </a:lvl2pPr>
            <a:lvl3pPr marL="2506005" indent="0">
              <a:buNone/>
              <a:defRPr sz="3289"/>
            </a:lvl3pPr>
            <a:lvl4pPr marL="3759007" indent="0">
              <a:buNone/>
              <a:defRPr sz="2741"/>
            </a:lvl4pPr>
            <a:lvl5pPr marL="5012009" indent="0">
              <a:buNone/>
              <a:defRPr sz="2741"/>
            </a:lvl5pPr>
            <a:lvl6pPr marL="6265012" indent="0">
              <a:buNone/>
              <a:defRPr sz="2741"/>
            </a:lvl6pPr>
            <a:lvl7pPr marL="7518014" indent="0">
              <a:buNone/>
              <a:defRPr sz="2741"/>
            </a:lvl7pPr>
            <a:lvl8pPr marL="8771016" indent="0">
              <a:buNone/>
              <a:defRPr sz="2741"/>
            </a:lvl8pPr>
            <a:lvl9pPr marL="10024019" indent="0">
              <a:buNone/>
              <a:defRPr sz="2741"/>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25371A2-54E7-0483-363C-55E6EA7FD8D3}"/>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6" name="Alt Bilgi Yer Tutucusu 5">
            <a:extLst>
              <a:ext uri="{FF2B5EF4-FFF2-40B4-BE49-F238E27FC236}">
                <a16:creationId xmlns:a16="http://schemas.microsoft.com/office/drawing/2014/main" id="{EF3338CE-5821-BE31-062C-71264C0E7632}"/>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36F50F7C-3682-9A16-7DD8-4B7F89E61889}"/>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8753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571B2A-1058-4DDC-83A5-18AE1CDC1E3A}"/>
              </a:ext>
            </a:extLst>
          </p:cNvPr>
          <p:cNvSpPr>
            <a:spLocks noGrp="1"/>
          </p:cNvSpPr>
          <p:nvPr>
            <p:ph type="title"/>
          </p:nvPr>
        </p:nvSpPr>
        <p:spPr>
          <a:xfrm>
            <a:off x="2301545" y="1576070"/>
            <a:ext cx="10776787" cy="5516245"/>
          </a:xfrm>
        </p:spPr>
        <p:txBody>
          <a:bodyPr anchor="b"/>
          <a:lstStyle>
            <a:lvl1pPr>
              <a:defRPr sz="877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12FAD3-0A0A-5A70-09A2-A3207BD6B076}"/>
              </a:ext>
            </a:extLst>
          </p:cNvPr>
          <p:cNvSpPr>
            <a:spLocks noGrp="1"/>
          </p:cNvSpPr>
          <p:nvPr>
            <p:ph type="pic" idx="1"/>
          </p:nvPr>
        </p:nvSpPr>
        <p:spPr>
          <a:xfrm>
            <a:off x="14205174" y="3403875"/>
            <a:ext cx="16915686" cy="16800468"/>
          </a:xfrm>
        </p:spPr>
        <p:txBody>
          <a:bodyPr/>
          <a:lstStyle>
            <a:lvl1pPr marL="0" indent="0">
              <a:buNone/>
              <a:defRPr sz="8770"/>
            </a:lvl1pPr>
            <a:lvl2pPr marL="1253002" indent="0">
              <a:buNone/>
              <a:defRPr sz="7674"/>
            </a:lvl2pPr>
            <a:lvl3pPr marL="2506005" indent="0">
              <a:buNone/>
              <a:defRPr sz="6577"/>
            </a:lvl3pPr>
            <a:lvl4pPr marL="3759007" indent="0">
              <a:buNone/>
              <a:defRPr sz="5481"/>
            </a:lvl4pPr>
            <a:lvl5pPr marL="5012009" indent="0">
              <a:buNone/>
              <a:defRPr sz="5481"/>
            </a:lvl5pPr>
            <a:lvl6pPr marL="6265012" indent="0">
              <a:buNone/>
              <a:defRPr sz="5481"/>
            </a:lvl6pPr>
            <a:lvl7pPr marL="7518014" indent="0">
              <a:buNone/>
              <a:defRPr sz="5481"/>
            </a:lvl7pPr>
            <a:lvl8pPr marL="8771016" indent="0">
              <a:buNone/>
              <a:defRPr sz="5481"/>
            </a:lvl8pPr>
            <a:lvl9pPr marL="10024019" indent="0">
              <a:buNone/>
              <a:defRPr sz="5481"/>
            </a:lvl9pPr>
          </a:lstStyle>
          <a:p>
            <a:endParaRPr lang="tr-TR"/>
          </a:p>
        </p:txBody>
      </p:sp>
      <p:sp>
        <p:nvSpPr>
          <p:cNvPr id="4" name="Metin Yer Tutucusu 3">
            <a:extLst>
              <a:ext uri="{FF2B5EF4-FFF2-40B4-BE49-F238E27FC236}">
                <a16:creationId xmlns:a16="http://schemas.microsoft.com/office/drawing/2014/main" id="{918E7455-B32E-AD64-8608-84C554C4B56B}"/>
              </a:ext>
            </a:extLst>
          </p:cNvPr>
          <p:cNvSpPr>
            <a:spLocks noGrp="1"/>
          </p:cNvSpPr>
          <p:nvPr>
            <p:ph type="body" sz="half" idx="2"/>
          </p:nvPr>
        </p:nvSpPr>
        <p:spPr>
          <a:xfrm>
            <a:off x="2301545" y="7092315"/>
            <a:ext cx="10776787" cy="13139391"/>
          </a:xfrm>
        </p:spPr>
        <p:txBody>
          <a:bodyPr/>
          <a:lstStyle>
            <a:lvl1pPr marL="0" indent="0">
              <a:buNone/>
              <a:defRPr sz="4385"/>
            </a:lvl1pPr>
            <a:lvl2pPr marL="1253002" indent="0">
              <a:buNone/>
              <a:defRPr sz="3837"/>
            </a:lvl2pPr>
            <a:lvl3pPr marL="2506005" indent="0">
              <a:buNone/>
              <a:defRPr sz="3289"/>
            </a:lvl3pPr>
            <a:lvl4pPr marL="3759007" indent="0">
              <a:buNone/>
              <a:defRPr sz="2741"/>
            </a:lvl4pPr>
            <a:lvl5pPr marL="5012009" indent="0">
              <a:buNone/>
              <a:defRPr sz="2741"/>
            </a:lvl5pPr>
            <a:lvl6pPr marL="6265012" indent="0">
              <a:buNone/>
              <a:defRPr sz="2741"/>
            </a:lvl6pPr>
            <a:lvl7pPr marL="7518014" indent="0">
              <a:buNone/>
              <a:defRPr sz="2741"/>
            </a:lvl7pPr>
            <a:lvl8pPr marL="8771016" indent="0">
              <a:buNone/>
              <a:defRPr sz="2741"/>
            </a:lvl8pPr>
            <a:lvl9pPr marL="10024019" indent="0">
              <a:buNone/>
              <a:defRPr sz="2741"/>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4F7C439-4CE4-ED2E-9FD5-914D096251D4}"/>
              </a:ext>
            </a:extLst>
          </p:cNvPr>
          <p:cNvSpPr>
            <a:spLocks noGrp="1"/>
          </p:cNvSpPr>
          <p:nvPr>
            <p:ph type="dt" sz="half" idx="10"/>
          </p:nvPr>
        </p:nvSpPr>
        <p:spPr/>
        <p:txBody>
          <a:bodyPr/>
          <a:lstStyle/>
          <a:p>
            <a:fld id="{5BCAD085-E8A6-8845-BD4E-CB4CCA059FC4}" type="datetimeFigureOut">
              <a:rPr lang="en-US" smtClean="0"/>
              <a:t>1/16/2026</a:t>
            </a:fld>
            <a:endParaRPr lang="en-US"/>
          </a:p>
        </p:txBody>
      </p:sp>
      <p:sp>
        <p:nvSpPr>
          <p:cNvPr id="6" name="Alt Bilgi Yer Tutucusu 5">
            <a:extLst>
              <a:ext uri="{FF2B5EF4-FFF2-40B4-BE49-F238E27FC236}">
                <a16:creationId xmlns:a16="http://schemas.microsoft.com/office/drawing/2014/main" id="{701B1C63-838A-38AD-1E39-44E08C86ABD8}"/>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DC2923E9-F2EB-1DD2-E940-6D30D900681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8848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6D50AED-DDEE-C54C-EDBE-E6B69A8BEBB5}"/>
              </a:ext>
            </a:extLst>
          </p:cNvPr>
          <p:cNvSpPr>
            <a:spLocks noGrp="1"/>
          </p:cNvSpPr>
          <p:nvPr>
            <p:ph type="title"/>
          </p:nvPr>
        </p:nvSpPr>
        <p:spPr>
          <a:xfrm>
            <a:off x="2297192" y="1258669"/>
            <a:ext cx="28819316" cy="4569510"/>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79894A-4C99-656A-0F67-C8F5F500DF6B}"/>
              </a:ext>
            </a:extLst>
          </p:cNvPr>
          <p:cNvSpPr>
            <a:spLocks noGrp="1"/>
          </p:cNvSpPr>
          <p:nvPr>
            <p:ph type="body" idx="1"/>
          </p:nvPr>
        </p:nvSpPr>
        <p:spPr>
          <a:xfrm>
            <a:off x="2297192" y="6293335"/>
            <a:ext cx="28819316" cy="15000029"/>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52EA97D-D02E-7B0F-3549-94B95941A2C8}"/>
              </a:ext>
            </a:extLst>
          </p:cNvPr>
          <p:cNvSpPr>
            <a:spLocks noGrp="1"/>
          </p:cNvSpPr>
          <p:nvPr>
            <p:ph type="dt" sz="half" idx="2"/>
          </p:nvPr>
        </p:nvSpPr>
        <p:spPr>
          <a:xfrm>
            <a:off x="2297192" y="21911753"/>
            <a:ext cx="7518083" cy="1258667"/>
          </a:xfrm>
          <a:prstGeom prst="rect">
            <a:avLst/>
          </a:prstGeom>
        </p:spPr>
        <p:txBody>
          <a:bodyPr vert="horz" lIns="91440" tIns="45720" rIns="91440" bIns="45720" rtlCol="0" anchor="ctr"/>
          <a:lstStyle>
            <a:lvl1pPr algn="l">
              <a:defRPr sz="3289">
                <a:solidFill>
                  <a:schemeClr val="tx1">
                    <a:tint val="75000"/>
                  </a:schemeClr>
                </a:solidFill>
              </a:defRPr>
            </a:lvl1pPr>
          </a:lstStyle>
          <a:p>
            <a:fld id="{5BCAD085-E8A6-8845-BD4E-CB4CCA059FC4}" type="datetimeFigureOut">
              <a:rPr lang="en-US" smtClean="0"/>
              <a:t>1/16/2026</a:t>
            </a:fld>
            <a:endParaRPr lang="en-US"/>
          </a:p>
        </p:txBody>
      </p:sp>
      <p:sp>
        <p:nvSpPr>
          <p:cNvPr id="5" name="Alt Bilgi Yer Tutucusu 4">
            <a:extLst>
              <a:ext uri="{FF2B5EF4-FFF2-40B4-BE49-F238E27FC236}">
                <a16:creationId xmlns:a16="http://schemas.microsoft.com/office/drawing/2014/main" id="{17FB84CF-DB41-651F-D41B-FC0F12D359F6}"/>
              </a:ext>
            </a:extLst>
          </p:cNvPr>
          <p:cNvSpPr>
            <a:spLocks noGrp="1"/>
          </p:cNvSpPr>
          <p:nvPr>
            <p:ph type="ftr" sz="quarter" idx="3"/>
          </p:nvPr>
        </p:nvSpPr>
        <p:spPr>
          <a:xfrm>
            <a:off x="11068288" y="21911753"/>
            <a:ext cx="11277124" cy="1258667"/>
          </a:xfrm>
          <a:prstGeom prst="rect">
            <a:avLst/>
          </a:prstGeom>
        </p:spPr>
        <p:txBody>
          <a:bodyPr vert="horz" lIns="91440" tIns="45720" rIns="91440" bIns="45720" rtlCol="0" anchor="ctr"/>
          <a:lstStyle>
            <a:lvl1pPr algn="ctr">
              <a:defRPr sz="3289">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B2CFB142-B32D-931D-745A-EAFEA59D94CE}"/>
              </a:ext>
            </a:extLst>
          </p:cNvPr>
          <p:cNvSpPr>
            <a:spLocks noGrp="1"/>
          </p:cNvSpPr>
          <p:nvPr>
            <p:ph type="sldNum" sz="quarter" idx="4"/>
          </p:nvPr>
        </p:nvSpPr>
        <p:spPr>
          <a:xfrm>
            <a:off x="23598425" y="21911753"/>
            <a:ext cx="7518083" cy="1258667"/>
          </a:xfrm>
          <a:prstGeom prst="rect">
            <a:avLst/>
          </a:prstGeom>
        </p:spPr>
        <p:txBody>
          <a:bodyPr vert="horz" lIns="91440" tIns="45720" rIns="91440" bIns="45720" rtlCol="0" anchor="ctr"/>
          <a:lstStyle>
            <a:lvl1pPr algn="r">
              <a:defRPr sz="3289">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12989704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2506005" rtl="0" eaLnBrk="1" latinLnBrk="0" hangingPunct="1">
        <a:lnSpc>
          <a:spcPct val="90000"/>
        </a:lnSpc>
        <a:spcBef>
          <a:spcPct val="0"/>
        </a:spcBef>
        <a:buNone/>
        <a:defRPr sz="12059" kern="1200">
          <a:solidFill>
            <a:schemeClr val="tx1"/>
          </a:solidFill>
          <a:latin typeface="+mj-lt"/>
          <a:ea typeface="+mj-ea"/>
          <a:cs typeface="+mj-cs"/>
        </a:defRPr>
      </a:lvl1pPr>
    </p:titleStyle>
    <p:bodyStyle>
      <a:lvl1pPr marL="626501" indent="-626501" algn="l" defTabSz="2506005" rtl="0" eaLnBrk="1" latinLnBrk="0" hangingPunct="1">
        <a:lnSpc>
          <a:spcPct val="90000"/>
        </a:lnSpc>
        <a:spcBef>
          <a:spcPts val="2741"/>
        </a:spcBef>
        <a:buFont typeface="Arial" panose="020B0604020202020204" pitchFamily="34" charset="0"/>
        <a:buChar char="•"/>
        <a:defRPr sz="7674" kern="1200">
          <a:solidFill>
            <a:schemeClr val="tx1"/>
          </a:solidFill>
          <a:latin typeface="+mn-lt"/>
          <a:ea typeface="+mn-ea"/>
          <a:cs typeface="+mn-cs"/>
        </a:defRPr>
      </a:lvl1pPr>
      <a:lvl2pPr marL="1879503" indent="-626501" algn="l" defTabSz="2506005" rtl="0" eaLnBrk="1" latinLnBrk="0" hangingPunct="1">
        <a:lnSpc>
          <a:spcPct val="90000"/>
        </a:lnSpc>
        <a:spcBef>
          <a:spcPts val="1370"/>
        </a:spcBef>
        <a:buFont typeface="Arial" panose="020B0604020202020204" pitchFamily="34" charset="0"/>
        <a:buChar char="•"/>
        <a:defRPr sz="6577" kern="1200">
          <a:solidFill>
            <a:schemeClr val="tx1"/>
          </a:solidFill>
          <a:latin typeface="+mn-lt"/>
          <a:ea typeface="+mn-ea"/>
          <a:cs typeface="+mn-cs"/>
        </a:defRPr>
      </a:lvl2pPr>
      <a:lvl3pPr marL="3132506" indent="-626501" algn="l" defTabSz="2506005" rtl="0" eaLnBrk="1" latinLnBrk="0" hangingPunct="1">
        <a:lnSpc>
          <a:spcPct val="90000"/>
        </a:lnSpc>
        <a:spcBef>
          <a:spcPts val="1370"/>
        </a:spcBef>
        <a:buFont typeface="Arial" panose="020B0604020202020204" pitchFamily="34" charset="0"/>
        <a:buChar char="•"/>
        <a:defRPr sz="5481" kern="1200">
          <a:solidFill>
            <a:schemeClr val="tx1"/>
          </a:solidFill>
          <a:latin typeface="+mn-lt"/>
          <a:ea typeface="+mn-ea"/>
          <a:cs typeface="+mn-cs"/>
        </a:defRPr>
      </a:lvl3pPr>
      <a:lvl4pPr marL="4385508"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4pPr>
      <a:lvl5pPr marL="5638510"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5pPr>
      <a:lvl6pPr marL="6891513"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6pPr>
      <a:lvl7pPr marL="8144515"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7pPr>
      <a:lvl8pPr marL="9397517"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8pPr>
      <a:lvl9pPr marL="10650520"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9pPr>
    </p:bodyStyle>
    <p:otherStyle>
      <a:defPPr>
        <a:defRPr lang="tr-TR"/>
      </a:defPPr>
      <a:lvl1pPr marL="0" algn="l" defTabSz="2506005" rtl="0" eaLnBrk="1" latinLnBrk="0" hangingPunct="1">
        <a:defRPr sz="4933" kern="1200">
          <a:solidFill>
            <a:schemeClr val="tx1"/>
          </a:solidFill>
          <a:latin typeface="+mn-lt"/>
          <a:ea typeface="+mn-ea"/>
          <a:cs typeface="+mn-cs"/>
        </a:defRPr>
      </a:lvl1pPr>
      <a:lvl2pPr marL="1253002" algn="l" defTabSz="2506005" rtl="0" eaLnBrk="1" latinLnBrk="0" hangingPunct="1">
        <a:defRPr sz="4933" kern="1200">
          <a:solidFill>
            <a:schemeClr val="tx1"/>
          </a:solidFill>
          <a:latin typeface="+mn-lt"/>
          <a:ea typeface="+mn-ea"/>
          <a:cs typeface="+mn-cs"/>
        </a:defRPr>
      </a:lvl2pPr>
      <a:lvl3pPr marL="2506005" algn="l" defTabSz="2506005" rtl="0" eaLnBrk="1" latinLnBrk="0" hangingPunct="1">
        <a:defRPr sz="4933" kern="1200">
          <a:solidFill>
            <a:schemeClr val="tx1"/>
          </a:solidFill>
          <a:latin typeface="+mn-lt"/>
          <a:ea typeface="+mn-ea"/>
          <a:cs typeface="+mn-cs"/>
        </a:defRPr>
      </a:lvl3pPr>
      <a:lvl4pPr marL="3759007" algn="l" defTabSz="2506005" rtl="0" eaLnBrk="1" latinLnBrk="0" hangingPunct="1">
        <a:defRPr sz="4933" kern="1200">
          <a:solidFill>
            <a:schemeClr val="tx1"/>
          </a:solidFill>
          <a:latin typeface="+mn-lt"/>
          <a:ea typeface="+mn-ea"/>
          <a:cs typeface="+mn-cs"/>
        </a:defRPr>
      </a:lvl4pPr>
      <a:lvl5pPr marL="5012009" algn="l" defTabSz="2506005" rtl="0" eaLnBrk="1" latinLnBrk="0" hangingPunct="1">
        <a:defRPr sz="4933" kern="1200">
          <a:solidFill>
            <a:schemeClr val="tx1"/>
          </a:solidFill>
          <a:latin typeface="+mn-lt"/>
          <a:ea typeface="+mn-ea"/>
          <a:cs typeface="+mn-cs"/>
        </a:defRPr>
      </a:lvl5pPr>
      <a:lvl6pPr marL="6265012" algn="l" defTabSz="2506005" rtl="0" eaLnBrk="1" latinLnBrk="0" hangingPunct="1">
        <a:defRPr sz="4933" kern="1200">
          <a:solidFill>
            <a:schemeClr val="tx1"/>
          </a:solidFill>
          <a:latin typeface="+mn-lt"/>
          <a:ea typeface="+mn-ea"/>
          <a:cs typeface="+mn-cs"/>
        </a:defRPr>
      </a:lvl6pPr>
      <a:lvl7pPr marL="7518014" algn="l" defTabSz="2506005" rtl="0" eaLnBrk="1" latinLnBrk="0" hangingPunct="1">
        <a:defRPr sz="4933" kern="1200">
          <a:solidFill>
            <a:schemeClr val="tx1"/>
          </a:solidFill>
          <a:latin typeface="+mn-lt"/>
          <a:ea typeface="+mn-ea"/>
          <a:cs typeface="+mn-cs"/>
        </a:defRPr>
      </a:lvl7pPr>
      <a:lvl8pPr marL="8771016" algn="l" defTabSz="2506005" rtl="0" eaLnBrk="1" latinLnBrk="0" hangingPunct="1">
        <a:defRPr sz="4933" kern="1200">
          <a:solidFill>
            <a:schemeClr val="tx1"/>
          </a:solidFill>
          <a:latin typeface="+mn-lt"/>
          <a:ea typeface="+mn-ea"/>
          <a:cs typeface="+mn-cs"/>
        </a:defRPr>
      </a:lvl8pPr>
      <a:lvl9pPr marL="10024019" algn="l" defTabSz="2506005" rtl="0" eaLnBrk="1" latinLnBrk="0" hangingPunct="1">
        <a:defRPr sz="49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861AF017-741B-4CC0-B7C2-C9B94E5B8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13700" cy="23641050"/>
            <a:chOff x="0" y="0"/>
            <a:chExt cx="12192000" cy="6858000"/>
          </a:xfrm>
        </p:grpSpPr>
        <p:sp>
          <p:nvSpPr>
            <p:cNvPr id="48" name="Rectangle 47">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589706" y="-41"/>
            <a:ext cx="22823996" cy="236410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5" name="Resim 4" descr="yazı tipi, grafik, siyah, ekran görüntüsü içeren bir resim&#10;&#10;Açıklama otomatik olarak oluşturuldu">
            <a:extLst>
              <a:ext uri="{FF2B5EF4-FFF2-40B4-BE49-F238E27FC236}">
                <a16:creationId xmlns:a16="http://schemas.microsoft.com/office/drawing/2014/main" id="{673F4732-E413-A239-000B-7E20EA45C378}"/>
              </a:ext>
            </a:extLst>
          </p:cNvPr>
          <p:cNvPicPr>
            <a:picLocks noChangeAspect="1"/>
          </p:cNvPicPr>
          <p:nvPr/>
        </p:nvPicPr>
        <p:blipFill rotWithShape="1">
          <a:blip r:embed="rId2">
            <a:alphaModFix amt="85000"/>
          </a:blip>
          <a:srcRect t="3246" r="1" b="429"/>
          <a:stretch/>
        </p:blipFill>
        <p:spPr>
          <a:xfrm>
            <a:off x="-1292447" y="679534"/>
            <a:ext cx="13109309" cy="8752472"/>
          </a:xfrm>
          <a:prstGeom prst="rect">
            <a:avLst/>
          </a:prstGeom>
          <a:effectLst>
            <a:outerShdw blurRad="508000" dist="101600" dir="5400000" algn="tl" rotWithShape="0">
              <a:prstClr val="black">
                <a:alpha val="10000"/>
              </a:prstClr>
            </a:outerShdw>
          </a:effectLst>
        </p:spPr>
      </p:pic>
      <p:sp>
        <p:nvSpPr>
          <p:cNvPr id="3" name="Metin kutusu 2">
            <a:extLst>
              <a:ext uri="{FF2B5EF4-FFF2-40B4-BE49-F238E27FC236}">
                <a16:creationId xmlns:a16="http://schemas.microsoft.com/office/drawing/2014/main" id="{68230D8A-C07F-D90A-8C03-772885FD15BB}"/>
              </a:ext>
            </a:extLst>
          </p:cNvPr>
          <p:cNvSpPr txBox="1"/>
          <p:nvPr/>
        </p:nvSpPr>
        <p:spPr>
          <a:xfrm>
            <a:off x="10972800" y="4788752"/>
            <a:ext cx="22137334" cy="14743031"/>
          </a:xfrm>
          <a:prstGeom prst="rect">
            <a:avLst/>
          </a:prstGeom>
        </p:spPr>
        <p:txBody>
          <a:bodyPr vert="horz" lIns="91440" tIns="45720" rIns="91440" bIns="45720" rtlCol="0" anchor="t" anchorCtr="1">
            <a:normAutofit/>
          </a:bodyPr>
          <a:lstStyle/>
          <a:p>
            <a:pPr algn="r">
              <a:lnSpc>
                <a:spcPct val="90000"/>
              </a:lnSpc>
              <a:spcBef>
                <a:spcPct val="0"/>
              </a:spcBef>
              <a:spcAft>
                <a:spcPts val="600"/>
              </a:spcAft>
            </a:pPr>
            <a:r>
              <a:rPr lang="en-US" sz="13800" b="1" cap="all" spc="-50" dirty="0">
                <a:solidFill>
                  <a:schemeClr val="tx1">
                    <a:alpha val="60000"/>
                  </a:schemeClr>
                </a:solidFill>
              </a:rPr>
              <a:t>SÜRDÜRÜLEBİLİRLİK RAPORU 202</a:t>
            </a:r>
            <a:r>
              <a:rPr lang="tr-TR" sz="13800" b="1" cap="all" spc="-50" dirty="0">
                <a:solidFill>
                  <a:schemeClr val="tx1">
                    <a:alpha val="60000"/>
                  </a:schemeClr>
                </a:solidFill>
              </a:rPr>
              <a:t>5</a:t>
            </a:r>
            <a:endParaRPr lang="en-US" sz="13800" b="1" cap="all" spc="-50" dirty="0">
              <a:solidFill>
                <a:schemeClr val="tx1">
                  <a:alpha val="60000"/>
                </a:schemeClr>
              </a:solidFill>
            </a:endParaRPr>
          </a:p>
        </p:txBody>
      </p:sp>
      <p:pic>
        <p:nvPicPr>
          <p:cNvPr id="6" name="Resim 5" descr="dış mekan, bulut, gökyüzü, bina içeren bir resim&#10;&#10;Açıklama otomatik olarak oluşturuldu">
            <a:extLst>
              <a:ext uri="{FF2B5EF4-FFF2-40B4-BE49-F238E27FC236}">
                <a16:creationId xmlns:a16="http://schemas.microsoft.com/office/drawing/2014/main" id="{E7CA8823-6E15-AE9F-CC98-731B7438CA03}"/>
              </a:ext>
            </a:extLst>
          </p:cNvPr>
          <p:cNvPicPr>
            <a:picLocks noChangeAspect="1"/>
          </p:cNvPicPr>
          <p:nvPr/>
        </p:nvPicPr>
        <p:blipFill rotWithShape="1">
          <a:blip r:embed="rId3">
            <a:alphaModFix amt="85000"/>
          </a:blip>
          <a:srcRect r="28" b="1"/>
          <a:stretch/>
        </p:blipFill>
        <p:spPr>
          <a:xfrm>
            <a:off x="10589706" y="8610981"/>
            <a:ext cx="22823997" cy="15030069"/>
          </a:xfrm>
          <a:prstGeom prst="rect">
            <a:avLst/>
          </a:prstGeom>
          <a:ln>
            <a:noFill/>
          </a:ln>
          <a:effectLst>
            <a:softEdge rad="112500"/>
          </a:effectLst>
        </p:spPr>
      </p:pic>
      <p:sp>
        <p:nvSpPr>
          <p:cNvPr id="4" name="Rectangle 2">
            <a:extLst>
              <a:ext uri="{FF2B5EF4-FFF2-40B4-BE49-F238E27FC236}">
                <a16:creationId xmlns:a16="http://schemas.microsoft.com/office/drawing/2014/main" id="{E631EE60-FC28-4688-0203-E8CB065BF83C}"/>
              </a:ext>
            </a:extLst>
          </p:cNvPr>
          <p:cNvSpPr>
            <a:spLocks noChangeArrowheads="1"/>
          </p:cNvSpPr>
          <p:nvPr/>
        </p:nvSpPr>
        <p:spPr bwMode="auto">
          <a:xfrm>
            <a:off x="0" y="0"/>
            <a:ext cx="33413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570A4E-B346-300E-C2BA-698511400D91}"/>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0E21785-62D8-430F-9521-90166EF7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0534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D7CF8A0-D3E4-4A16-87D3-1D973AC61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7689" y="2405581"/>
            <a:ext cx="22444304" cy="19104441"/>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chemeClr val="bg2">
              <a:alpha val="50000"/>
            </a:schemeClr>
          </a:solidFill>
          <a:ln w="32707" cap="flat">
            <a:noFill/>
            <a:prstDash val="solid"/>
            <a:miter/>
          </a:ln>
        </p:spPr>
        <p:txBody>
          <a:bodyPr rtlCol="0" anchor="ctr"/>
          <a:lstStyle/>
          <a:p>
            <a:endParaRPr lang="en-US"/>
          </a:p>
        </p:txBody>
      </p:sp>
      <p:sp>
        <p:nvSpPr>
          <p:cNvPr id="3" name="Metin kutusu 2">
            <a:extLst>
              <a:ext uri="{FF2B5EF4-FFF2-40B4-BE49-F238E27FC236}">
                <a16:creationId xmlns:a16="http://schemas.microsoft.com/office/drawing/2014/main" id="{E317FF88-E448-D2BB-88FD-470B52B0C813}"/>
              </a:ext>
            </a:extLst>
          </p:cNvPr>
          <p:cNvSpPr txBox="1"/>
          <p:nvPr/>
        </p:nvSpPr>
        <p:spPr>
          <a:xfrm>
            <a:off x="9146865" y="7594122"/>
            <a:ext cx="15185951" cy="7409501"/>
          </a:xfrm>
          <a:prstGeom prst="rect">
            <a:avLst/>
          </a:prstGeom>
        </p:spPr>
        <p:txBody>
          <a:bodyPr vert="horz" lIns="91440" tIns="45720" rIns="91440" bIns="45720" rtlCol="0" anchor="b" anchorCtr="1">
            <a:normAutofit/>
          </a:bodyPr>
          <a:lstStyle/>
          <a:p>
            <a:pPr algn="ctr">
              <a:lnSpc>
                <a:spcPct val="90000"/>
              </a:lnSpc>
              <a:spcBef>
                <a:spcPct val="0"/>
              </a:spcBef>
              <a:spcAft>
                <a:spcPts val="600"/>
              </a:spcAft>
            </a:pPr>
            <a:r>
              <a:rPr lang="tr-TR" sz="16100" b="1" kern="1200" cap="all" spc="-50" dirty="0">
                <a:solidFill>
                  <a:schemeClr val="accent1">
                    <a:lumMod val="50000"/>
                  </a:schemeClr>
                </a:solidFill>
                <a:latin typeface="+mj-lt"/>
                <a:ea typeface="+mj-ea"/>
                <a:cs typeface="+mj-cs"/>
              </a:rPr>
              <a:t>TESİSİMİZDE</a:t>
            </a:r>
            <a:r>
              <a:rPr lang="en-US" sz="16100" b="1" kern="1200" cap="all" spc="-50" dirty="0">
                <a:solidFill>
                  <a:schemeClr val="accent1">
                    <a:lumMod val="50000"/>
                  </a:schemeClr>
                </a:solidFill>
                <a:latin typeface="+mj-lt"/>
                <a:ea typeface="+mj-ea"/>
                <a:cs typeface="+mj-cs"/>
              </a:rPr>
              <a:t> </a:t>
            </a:r>
            <a:r>
              <a:rPr lang="en-US" sz="16100" b="1" kern="1200" cap="all" spc="-50" dirty="0" err="1">
                <a:solidFill>
                  <a:schemeClr val="accent1">
                    <a:lumMod val="50000"/>
                  </a:schemeClr>
                </a:solidFill>
                <a:latin typeface="+mj-lt"/>
                <a:ea typeface="+mj-ea"/>
                <a:cs typeface="+mj-cs"/>
              </a:rPr>
              <a:t>kültürel</a:t>
            </a:r>
            <a:r>
              <a:rPr lang="en-US" sz="16100" b="1" kern="1200" cap="all" spc="-50" dirty="0">
                <a:solidFill>
                  <a:schemeClr val="accent1">
                    <a:lumMod val="50000"/>
                  </a:schemeClr>
                </a:solidFill>
                <a:latin typeface="+mj-lt"/>
                <a:ea typeface="+mj-ea"/>
                <a:cs typeface="+mj-cs"/>
              </a:rPr>
              <a:t> m</a:t>
            </a:r>
            <a:r>
              <a:rPr lang="tr-TR" sz="16100" b="1" kern="1200" cap="all" spc="-50" dirty="0">
                <a:solidFill>
                  <a:schemeClr val="accent1">
                    <a:lumMod val="50000"/>
                  </a:schemeClr>
                </a:solidFill>
                <a:latin typeface="+mj-lt"/>
                <a:ea typeface="+mj-ea"/>
                <a:cs typeface="+mj-cs"/>
              </a:rPr>
              <a:t>İ</a:t>
            </a:r>
            <a:r>
              <a:rPr lang="en-US" sz="16100" b="1" kern="1200" cap="all" spc="-50" dirty="0" err="1">
                <a:solidFill>
                  <a:schemeClr val="accent1">
                    <a:lumMod val="50000"/>
                  </a:schemeClr>
                </a:solidFill>
                <a:latin typeface="+mj-lt"/>
                <a:ea typeface="+mj-ea"/>
                <a:cs typeface="+mj-cs"/>
              </a:rPr>
              <a:t>rası</a:t>
            </a:r>
            <a:r>
              <a:rPr lang="en-US" sz="16100" b="1" kern="1200" cap="all" spc="-50" dirty="0">
                <a:solidFill>
                  <a:schemeClr val="accent1">
                    <a:lumMod val="50000"/>
                  </a:schemeClr>
                </a:solidFill>
                <a:latin typeface="+mj-lt"/>
                <a:ea typeface="+mj-ea"/>
                <a:cs typeface="+mj-cs"/>
              </a:rPr>
              <a:t> </a:t>
            </a:r>
            <a:r>
              <a:rPr lang="en-US" sz="16100" b="1" kern="1200" cap="all" spc="-50" dirty="0" err="1">
                <a:solidFill>
                  <a:schemeClr val="accent1">
                    <a:lumMod val="50000"/>
                  </a:schemeClr>
                </a:solidFill>
                <a:latin typeface="+mj-lt"/>
                <a:ea typeface="+mj-ea"/>
                <a:cs typeface="+mj-cs"/>
              </a:rPr>
              <a:t>yaşamak</a:t>
            </a:r>
            <a:r>
              <a:rPr lang="en-US" sz="16100" b="1" kern="1200" cap="all" spc="-50" dirty="0">
                <a:solidFill>
                  <a:schemeClr val="accent1">
                    <a:lumMod val="50000"/>
                  </a:schemeClr>
                </a:solidFill>
                <a:latin typeface="+mj-lt"/>
                <a:ea typeface="+mj-ea"/>
                <a:cs typeface="+mj-cs"/>
              </a:rPr>
              <a:t>…</a:t>
            </a:r>
          </a:p>
        </p:txBody>
      </p:sp>
      <p:sp>
        <p:nvSpPr>
          <p:cNvPr id="4" name="Rectangle 2">
            <a:extLst>
              <a:ext uri="{FF2B5EF4-FFF2-40B4-BE49-F238E27FC236}">
                <a16:creationId xmlns:a16="http://schemas.microsoft.com/office/drawing/2014/main" id="{51BB3D2B-B103-FC71-EAF4-F696DC58F2DE}"/>
              </a:ext>
            </a:extLst>
          </p:cNvPr>
          <p:cNvSpPr>
            <a:spLocks noChangeArrowheads="1"/>
          </p:cNvSpPr>
          <p:nvPr/>
        </p:nvSpPr>
        <p:spPr bwMode="auto">
          <a:xfrm>
            <a:off x="0" y="0"/>
            <a:ext cx="33413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2" name="Resim 1" descr="yazı tipi, grafik, siyah, ekran görüntüsü içeren bir resim&#10;&#10;Açıklama otomatik olarak oluşturuldu">
            <a:extLst>
              <a:ext uri="{FF2B5EF4-FFF2-40B4-BE49-F238E27FC236}">
                <a16:creationId xmlns:a16="http://schemas.microsoft.com/office/drawing/2014/main" id="{8A067A99-9C4D-0761-BA5C-CF478F4B1671}"/>
              </a:ext>
            </a:extLst>
          </p:cNvPr>
          <p:cNvPicPr>
            <a:picLocks noChangeAspect="1"/>
          </p:cNvPicPr>
          <p:nvPr/>
        </p:nvPicPr>
        <p:blipFill rotWithShape="1">
          <a:blip r:embed="rId2">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695875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0534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büfe, gıda grubu, yemek, gıda, lezzet içeren bir resim&#10;&#10;Açıklama otomatik olarak oluşturuldu">
            <a:extLst>
              <a:ext uri="{FF2B5EF4-FFF2-40B4-BE49-F238E27FC236}">
                <a16:creationId xmlns:a16="http://schemas.microsoft.com/office/drawing/2014/main" id="{189B7042-2F17-6B6A-EFD6-A2D5A3859611}"/>
              </a:ext>
            </a:extLst>
          </p:cNvPr>
          <p:cNvPicPr>
            <a:picLocks noChangeAspect="1"/>
          </p:cNvPicPr>
          <p:nvPr/>
        </p:nvPicPr>
        <p:blipFill rotWithShape="1">
          <a:blip r:embed="rId2"/>
          <a:srcRect l="11677" r="23745"/>
          <a:stretch/>
        </p:blipFill>
        <p:spPr>
          <a:xfrm>
            <a:off x="20" y="6"/>
            <a:ext cx="20649602" cy="14469261"/>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Resim 9" descr="yemek, gıda, iç mekan, sebze, masa içeren bir resim&#10;&#10;Açıklama otomatik olarak oluşturuldu">
            <a:extLst>
              <a:ext uri="{FF2B5EF4-FFF2-40B4-BE49-F238E27FC236}">
                <a16:creationId xmlns:a16="http://schemas.microsoft.com/office/drawing/2014/main" id="{39FB2EF9-3CE6-B0A5-580A-0B3DAC2A94DD}"/>
              </a:ext>
            </a:extLst>
          </p:cNvPr>
          <p:cNvPicPr>
            <a:picLocks noChangeAspect="1"/>
          </p:cNvPicPr>
          <p:nvPr/>
        </p:nvPicPr>
        <p:blipFill rotWithShape="1">
          <a:blip r:embed="rId3"/>
          <a:srcRect l="49877" r="3825" b="-1"/>
          <a:stretch/>
        </p:blipFill>
        <p:spPr>
          <a:xfrm>
            <a:off x="20975472" y="3"/>
            <a:ext cx="12438225" cy="13365732"/>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4" name="Resim 3" descr="iç mekan, tavan, masa, zemin içeren bir resim&#10;&#10;Açıklama otomatik olarak oluşturuldu">
            <a:extLst>
              <a:ext uri="{FF2B5EF4-FFF2-40B4-BE49-F238E27FC236}">
                <a16:creationId xmlns:a16="http://schemas.microsoft.com/office/drawing/2014/main" id="{26B3F9E8-BED7-8CE9-3E01-C5CD174DA7BC}"/>
              </a:ext>
            </a:extLst>
          </p:cNvPr>
          <p:cNvPicPr>
            <a:picLocks noChangeAspect="1"/>
          </p:cNvPicPr>
          <p:nvPr/>
        </p:nvPicPr>
        <p:blipFill rotWithShape="1">
          <a:blip r:embed="rId4"/>
          <a:srcRect t="6006"/>
          <a:stretch/>
        </p:blipFill>
        <p:spPr>
          <a:xfrm>
            <a:off x="2" y="14879090"/>
            <a:ext cx="18737242" cy="8761932"/>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Metin kutusu 1">
            <a:extLst>
              <a:ext uri="{FF2B5EF4-FFF2-40B4-BE49-F238E27FC236}">
                <a16:creationId xmlns:a16="http://schemas.microsoft.com/office/drawing/2014/main" id="{DFDC286E-73DC-7F55-7E76-E40691ED3DBE}"/>
              </a:ext>
            </a:extLst>
          </p:cNvPr>
          <p:cNvSpPr txBox="1"/>
          <p:nvPr/>
        </p:nvSpPr>
        <p:spPr>
          <a:xfrm>
            <a:off x="17455903" y="15168679"/>
            <a:ext cx="15089372" cy="5435959"/>
          </a:xfrm>
          <a:prstGeom prst="rect">
            <a:avLst/>
          </a:prstGeom>
        </p:spPr>
        <p:txBody>
          <a:bodyPr vert="horz" lIns="91440" tIns="45720" rIns="91440" bIns="45720" rtlCol="0" anchor="b">
            <a:normAutofit lnSpcReduction="10000"/>
          </a:bodyPr>
          <a:lstStyle/>
          <a:p>
            <a:pPr algn="just">
              <a:lnSpc>
                <a:spcPct val="90000"/>
              </a:lnSpc>
              <a:spcBef>
                <a:spcPct val="0"/>
              </a:spcBef>
              <a:spcAft>
                <a:spcPts val="600"/>
              </a:spcAft>
            </a:pPr>
            <a:r>
              <a:rPr lang="en-US" sz="6500" kern="1200" dirty="0" err="1">
                <a:solidFill>
                  <a:schemeClr val="accent1">
                    <a:lumMod val="50000"/>
                  </a:schemeClr>
                </a:solidFill>
                <a:latin typeface="+mj-lt"/>
                <a:ea typeface="+mj-ea"/>
                <a:cs typeface="+mj-cs"/>
              </a:rPr>
              <a:t>Sürdürülebilirlik</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gereklerinin</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sağlanması</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adına</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işletmemizde</a:t>
            </a:r>
            <a:r>
              <a:rPr lang="tr-TR" sz="6500" kern="1200" dirty="0">
                <a:solidFill>
                  <a:schemeClr val="accent1">
                    <a:lumMod val="50000"/>
                  </a:schemeClr>
                </a:solidFill>
                <a:latin typeface="+mj-lt"/>
                <a:ea typeface="+mj-ea"/>
                <a:cs typeface="+mj-cs"/>
              </a:rPr>
              <a:t> geniş menümüz içerisinde</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Türk</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yemeklerini</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misafirlerimizle</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buluşturarak</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geleneksel</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ürünlerimiz</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hakkında</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bilgilendirme</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ve</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tanıtım</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olanakları</a:t>
            </a:r>
            <a:r>
              <a:rPr lang="en-US" sz="6500" kern="1200" dirty="0">
                <a:solidFill>
                  <a:schemeClr val="accent1">
                    <a:lumMod val="50000"/>
                  </a:schemeClr>
                </a:solidFill>
                <a:latin typeface="+mj-lt"/>
                <a:ea typeface="+mj-ea"/>
                <a:cs typeface="+mj-cs"/>
              </a:rPr>
              <a:t> </a:t>
            </a:r>
            <a:r>
              <a:rPr lang="en-US" sz="6500" kern="1200" dirty="0" err="1">
                <a:solidFill>
                  <a:schemeClr val="accent1">
                    <a:lumMod val="50000"/>
                  </a:schemeClr>
                </a:solidFill>
                <a:latin typeface="+mj-lt"/>
                <a:ea typeface="+mj-ea"/>
                <a:cs typeface="+mj-cs"/>
              </a:rPr>
              <a:t>sağlamaktayız</a:t>
            </a:r>
            <a:r>
              <a:rPr lang="en-US" sz="6500" kern="1200" dirty="0">
                <a:solidFill>
                  <a:schemeClr val="accent1">
                    <a:lumMod val="50000"/>
                  </a:schemeClr>
                </a:solidFill>
                <a:latin typeface="+mj-lt"/>
                <a:ea typeface="+mj-ea"/>
                <a:cs typeface="+mj-cs"/>
              </a:rPr>
              <a:t>.</a:t>
            </a:r>
          </a:p>
        </p:txBody>
      </p:sp>
      <p:pic>
        <p:nvPicPr>
          <p:cNvPr id="3" name="Resim 2" descr="yazı tipi, grafik, siyah, ekran görüntüsü içeren bir resim&#10;&#10;Açıklama otomatik olarak oluşturuldu">
            <a:extLst>
              <a:ext uri="{FF2B5EF4-FFF2-40B4-BE49-F238E27FC236}">
                <a16:creationId xmlns:a16="http://schemas.microsoft.com/office/drawing/2014/main" id="{D5F4FB74-D3BB-128A-0D3B-8DB4C113D35C}"/>
              </a:ext>
            </a:extLst>
          </p:cNvPr>
          <p:cNvPicPr>
            <a:picLocks noChangeAspect="1"/>
          </p:cNvPicPr>
          <p:nvPr/>
        </p:nvPicPr>
        <p:blipFill rotWithShape="1">
          <a:blip r:embed="rId5">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79018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duvar, iç mekan, suya batmak, lavabo, iç mekan tasarımı içeren bir resim&#10;&#10;Açıklama otomatik olarak oluşturuldu">
            <a:extLst>
              <a:ext uri="{FF2B5EF4-FFF2-40B4-BE49-F238E27FC236}">
                <a16:creationId xmlns:a16="http://schemas.microsoft.com/office/drawing/2014/main" id="{BCD2C8D2-8572-2021-E194-ACB5F06999A6}"/>
              </a:ext>
            </a:extLst>
          </p:cNvPr>
          <p:cNvPicPr>
            <a:picLocks noChangeAspect="1"/>
          </p:cNvPicPr>
          <p:nvPr/>
        </p:nvPicPr>
        <p:blipFill rotWithShape="1">
          <a:blip r:embed="rId2"/>
          <a:srcRect l="5663"/>
          <a:stretch/>
        </p:blipFill>
        <p:spPr>
          <a:xfrm>
            <a:off x="5" y="10"/>
            <a:ext cx="33411702" cy="23641036"/>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
        <p:nvSpPr>
          <p:cNvPr id="8" name="Metin kutusu 7">
            <a:extLst>
              <a:ext uri="{FF2B5EF4-FFF2-40B4-BE49-F238E27FC236}">
                <a16:creationId xmlns:a16="http://schemas.microsoft.com/office/drawing/2014/main" id="{83BA7D35-05C8-32D1-8F87-8D7F272C6890}"/>
              </a:ext>
            </a:extLst>
          </p:cNvPr>
          <p:cNvSpPr txBox="1"/>
          <p:nvPr/>
        </p:nvSpPr>
        <p:spPr>
          <a:xfrm>
            <a:off x="-1988" y="18674862"/>
            <a:ext cx="33411702" cy="1929776"/>
          </a:xfrm>
          <a:prstGeom prst="rect">
            <a:avLst/>
          </a:prstGeom>
          <a:solidFill>
            <a:schemeClr val="bg1">
              <a:lumMod val="95000"/>
            </a:schemeClr>
          </a:solidFill>
        </p:spPr>
        <p:txBody>
          <a:bodyPr vert="horz" lIns="91440" tIns="45720" rIns="91440" bIns="45720" rtlCol="0" anchor="b">
            <a:normAutofit/>
          </a:bodyPr>
          <a:lstStyle/>
          <a:p>
            <a:pPr algn="just">
              <a:lnSpc>
                <a:spcPct val="90000"/>
              </a:lnSpc>
              <a:spcBef>
                <a:spcPct val="0"/>
              </a:spcBef>
              <a:spcAft>
                <a:spcPts val="600"/>
              </a:spcAft>
            </a:pPr>
            <a:r>
              <a:rPr lang="tr-TR" sz="6500" dirty="0">
                <a:solidFill>
                  <a:schemeClr val="accent1">
                    <a:lumMod val="50000"/>
                  </a:schemeClr>
                </a:solidFill>
                <a:latin typeface="+mj-lt"/>
                <a:ea typeface="+mj-ea"/>
                <a:cs typeface="+mj-cs"/>
              </a:rPr>
              <a:t>Türk kültürünün tanıtımı kapsamında </a:t>
            </a:r>
            <a:r>
              <a:rPr lang="en-US" sz="6500" kern="1200" dirty="0">
                <a:solidFill>
                  <a:schemeClr val="accent1">
                    <a:lumMod val="50000"/>
                  </a:schemeClr>
                </a:solidFill>
                <a:latin typeface="+mj-lt"/>
                <a:ea typeface="+mj-ea"/>
                <a:cs typeface="+mj-cs"/>
              </a:rPr>
              <a:t>işletmemiz</a:t>
            </a:r>
            <a:r>
              <a:rPr lang="tr-TR" sz="6500" kern="1200" dirty="0">
                <a:solidFill>
                  <a:schemeClr val="accent1">
                    <a:lumMod val="50000"/>
                  </a:schemeClr>
                </a:solidFill>
                <a:latin typeface="+mj-lt"/>
                <a:ea typeface="+mj-ea"/>
                <a:cs typeface="+mj-cs"/>
              </a:rPr>
              <a:t>e gelen misafirlerimiz Geleneksel Türk Hamamı deneyiminden de faydalanabilmektedir.</a:t>
            </a:r>
            <a:endParaRPr lang="en-US" sz="6500" kern="1200" dirty="0">
              <a:solidFill>
                <a:schemeClr val="accent1">
                  <a:lumMod val="50000"/>
                </a:schemeClr>
              </a:solidFill>
              <a:latin typeface="+mj-lt"/>
              <a:ea typeface="+mj-ea"/>
              <a:cs typeface="+mj-cs"/>
            </a:endParaRPr>
          </a:p>
        </p:txBody>
      </p:sp>
      <p:pic>
        <p:nvPicPr>
          <p:cNvPr id="2" name="Resim 1" descr="yazı tipi, grafik, siyah, ekran görüntüsü içeren bir resim&#10;&#10;Açıklama otomatik olarak oluşturuldu">
            <a:extLst>
              <a:ext uri="{FF2B5EF4-FFF2-40B4-BE49-F238E27FC236}">
                <a16:creationId xmlns:a16="http://schemas.microsoft.com/office/drawing/2014/main" id="{79EA615F-E105-2CD5-E58F-315780C5E6B9}"/>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411811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3405345"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resim, sanat, dış mekan, manzara içeren bir resim&#10;&#10;Açıklama otomatik olarak oluşturuldu">
            <a:extLst>
              <a:ext uri="{FF2B5EF4-FFF2-40B4-BE49-F238E27FC236}">
                <a16:creationId xmlns:a16="http://schemas.microsoft.com/office/drawing/2014/main" id="{3D60A8B1-8AE3-3F3D-E6B1-5B7658967942}"/>
              </a:ext>
            </a:extLst>
          </p:cNvPr>
          <p:cNvPicPr>
            <a:picLocks noChangeAspect="1"/>
          </p:cNvPicPr>
          <p:nvPr/>
        </p:nvPicPr>
        <p:blipFill rotWithShape="1">
          <a:blip r:embed="rId2"/>
          <a:srcRect t="7097" r="1" b="2507"/>
          <a:stretch/>
        </p:blipFill>
        <p:spPr>
          <a:xfrm>
            <a:off x="2" y="10"/>
            <a:ext cx="26500863" cy="2364104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4045755" y="0"/>
            <a:ext cx="19367936" cy="2364105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Metin kutusu 1">
            <a:extLst>
              <a:ext uri="{FF2B5EF4-FFF2-40B4-BE49-F238E27FC236}">
                <a16:creationId xmlns:a16="http://schemas.microsoft.com/office/drawing/2014/main" id="{8E4AC541-9D53-1C7E-B0FE-BE0CC710EFE2}"/>
              </a:ext>
            </a:extLst>
          </p:cNvPr>
          <p:cNvSpPr txBox="1"/>
          <p:nvPr/>
        </p:nvSpPr>
        <p:spPr>
          <a:xfrm>
            <a:off x="22042575" y="17605570"/>
            <a:ext cx="10475187" cy="5324769"/>
          </a:xfrm>
          <a:prstGeom prst="rect">
            <a:avLst/>
          </a:prstGeom>
        </p:spPr>
        <p:txBody>
          <a:bodyPr vert="horz" lIns="91440" tIns="45720" rIns="91440" bIns="45720" rtlCol="0">
            <a:normAutofit lnSpcReduction="10000"/>
          </a:bodyPr>
          <a:lstStyle/>
          <a:p>
            <a:pPr>
              <a:lnSpc>
                <a:spcPct val="90000"/>
              </a:lnSpc>
              <a:spcBef>
                <a:spcPct val="0"/>
              </a:spcBef>
              <a:spcAft>
                <a:spcPts val="600"/>
              </a:spcAft>
            </a:pPr>
            <a:r>
              <a:rPr lang="en-US" sz="13800" b="1" dirty="0">
                <a:solidFill>
                  <a:schemeClr val="accent1">
                    <a:lumMod val="50000"/>
                  </a:schemeClr>
                </a:solidFill>
                <a:latin typeface="+mj-lt"/>
              </a:rPr>
              <a:t>KÜLTÜREL ALANLARIN TANITILMASI</a:t>
            </a:r>
          </a:p>
        </p:txBody>
      </p:sp>
      <p:sp>
        <p:nvSpPr>
          <p:cNvPr id="3" name="Metin kutusu 2">
            <a:extLst>
              <a:ext uri="{FF2B5EF4-FFF2-40B4-BE49-F238E27FC236}">
                <a16:creationId xmlns:a16="http://schemas.microsoft.com/office/drawing/2014/main" id="{DCEA3C49-F1BF-311E-5118-F26A4BFEEF61}"/>
              </a:ext>
            </a:extLst>
          </p:cNvPr>
          <p:cNvSpPr txBox="1"/>
          <p:nvPr/>
        </p:nvSpPr>
        <p:spPr>
          <a:xfrm>
            <a:off x="20062652" y="10485120"/>
            <a:ext cx="11346223" cy="8723727"/>
          </a:xfrm>
          <a:prstGeom prst="rect">
            <a:avLst/>
          </a:prstGeom>
        </p:spPr>
        <p:txBody>
          <a:bodyPr vert="horz" lIns="91440" tIns="45720" rIns="91440" bIns="45720" rtlCol="0">
            <a:normAutofit/>
          </a:bodyPr>
          <a:lstStyle/>
          <a:p>
            <a:pPr>
              <a:lnSpc>
                <a:spcPct val="90000"/>
              </a:lnSpc>
              <a:spcAft>
                <a:spcPts val="600"/>
              </a:spcAft>
            </a:pPr>
            <a:endParaRPr lang="en-US" sz="6200" dirty="0"/>
          </a:p>
        </p:txBody>
      </p:sp>
      <p:pic>
        <p:nvPicPr>
          <p:cNvPr id="4" name="Resim 3" descr="yazı tipi, grafik, siyah, ekran görüntüsü içeren bir resim&#10;&#10;Açıklama otomatik olarak oluşturuldu">
            <a:extLst>
              <a:ext uri="{FF2B5EF4-FFF2-40B4-BE49-F238E27FC236}">
                <a16:creationId xmlns:a16="http://schemas.microsoft.com/office/drawing/2014/main" id="{01F424A5-9061-B4D8-417B-127883F36166}"/>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77601EF-F113-DC5A-F0AD-A3AA13790A1F}"/>
              </a:ext>
            </a:extLst>
          </p:cNvPr>
          <p:cNvPicPr>
            <a:picLocks noChangeAspect="1"/>
          </p:cNvPicPr>
          <p:nvPr/>
        </p:nvPicPr>
        <p:blipFill>
          <a:blip r:embed="rId2"/>
          <a:stretch>
            <a:fillRect/>
          </a:stretch>
        </p:blipFill>
        <p:spPr>
          <a:xfrm>
            <a:off x="590109" y="2426677"/>
            <a:ext cx="32233481" cy="16922581"/>
          </a:xfrm>
          <a:prstGeom prst="rect">
            <a:avLst/>
          </a:prstGeom>
        </p:spPr>
      </p:pic>
      <p:sp>
        <p:nvSpPr>
          <p:cNvPr id="5" name="Metin kutusu 4">
            <a:extLst>
              <a:ext uri="{FF2B5EF4-FFF2-40B4-BE49-F238E27FC236}">
                <a16:creationId xmlns:a16="http://schemas.microsoft.com/office/drawing/2014/main" id="{0FBCC116-506C-C755-DE7D-DF1D0C3AC1BC}"/>
              </a:ext>
            </a:extLst>
          </p:cNvPr>
          <p:cNvSpPr txBox="1"/>
          <p:nvPr/>
        </p:nvSpPr>
        <p:spPr>
          <a:xfrm>
            <a:off x="590109" y="20112980"/>
            <a:ext cx="32233481" cy="2123658"/>
          </a:xfrm>
          <a:prstGeom prst="rect">
            <a:avLst/>
          </a:prstGeom>
          <a:noFill/>
        </p:spPr>
        <p:txBody>
          <a:bodyPr wrap="square">
            <a:spAutoFit/>
          </a:bodyPr>
          <a:lstStyle/>
          <a:p>
            <a:pPr algn="ctr"/>
            <a:r>
              <a:rPr lang="tr-TR" sz="6600" dirty="0">
                <a:solidFill>
                  <a:schemeClr val="accent1">
                    <a:lumMod val="50000"/>
                  </a:schemeClr>
                </a:solidFill>
                <a:latin typeface="+mj-lt"/>
              </a:rPr>
              <a:t>Misafirlerimizle, diledikleri zaman ulaşabilecekleri web sitemizde yer alan gezilecek yerler rehberinde kültürel ve doğal güzelliklerimizin tanıtımlarını paylaşmaktayız. </a:t>
            </a:r>
          </a:p>
        </p:txBody>
      </p:sp>
      <p:sp>
        <p:nvSpPr>
          <p:cNvPr id="6" name="Metin kutusu 5">
            <a:extLst>
              <a:ext uri="{FF2B5EF4-FFF2-40B4-BE49-F238E27FC236}">
                <a16:creationId xmlns:a16="http://schemas.microsoft.com/office/drawing/2014/main" id="{5F4B9E46-88D9-7FB9-BFA0-0D1F781135E1}"/>
              </a:ext>
            </a:extLst>
          </p:cNvPr>
          <p:cNvSpPr txBox="1"/>
          <p:nvPr/>
        </p:nvSpPr>
        <p:spPr>
          <a:xfrm>
            <a:off x="13393616" y="429313"/>
            <a:ext cx="23088600" cy="1323439"/>
          </a:xfrm>
          <a:prstGeom prst="rect">
            <a:avLst/>
          </a:prstGeom>
          <a:noFill/>
        </p:spPr>
        <p:txBody>
          <a:bodyPr wrap="square">
            <a:spAutoFit/>
          </a:bodyPr>
          <a:lstStyle/>
          <a:p>
            <a:r>
              <a:rPr lang="tr-TR" sz="8000" b="1" dirty="0">
                <a:solidFill>
                  <a:schemeClr val="accent1">
                    <a:lumMod val="50000"/>
                  </a:schemeClr>
                </a:solidFill>
                <a:latin typeface="+mj-lt"/>
              </a:rPr>
              <a:t>DOĞAL ALANLAR</a:t>
            </a:r>
          </a:p>
        </p:txBody>
      </p:sp>
      <p:pic>
        <p:nvPicPr>
          <p:cNvPr id="2" name="Resim 1" descr="yazı tipi, grafik, siyah, ekran görüntüsü içeren bir resim&#10;&#10;Açıklama otomatik olarak oluşturuldu">
            <a:extLst>
              <a:ext uri="{FF2B5EF4-FFF2-40B4-BE49-F238E27FC236}">
                <a16:creationId xmlns:a16="http://schemas.microsoft.com/office/drawing/2014/main" id="{E9EB94C9-4E56-2A71-9ECA-9C57BB0EF727}"/>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412453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FBCC116-506C-C755-DE7D-DF1D0C3AC1BC}"/>
              </a:ext>
            </a:extLst>
          </p:cNvPr>
          <p:cNvSpPr txBox="1"/>
          <p:nvPr/>
        </p:nvSpPr>
        <p:spPr>
          <a:xfrm>
            <a:off x="590109" y="20112980"/>
            <a:ext cx="32233481" cy="2123658"/>
          </a:xfrm>
          <a:prstGeom prst="rect">
            <a:avLst/>
          </a:prstGeom>
          <a:noFill/>
        </p:spPr>
        <p:txBody>
          <a:bodyPr wrap="square">
            <a:spAutoFit/>
          </a:bodyPr>
          <a:lstStyle/>
          <a:p>
            <a:pPr algn="ctr"/>
            <a:r>
              <a:rPr lang="tr-TR" sz="6600" dirty="0">
                <a:solidFill>
                  <a:schemeClr val="accent1">
                    <a:lumMod val="50000"/>
                  </a:schemeClr>
                </a:solidFill>
                <a:latin typeface="+mj-lt"/>
              </a:rPr>
              <a:t>Misafirlerimizle, diledikleri zaman ulaşabilecekleri web sitemizde yer alan gezilecek yerler rehberinde kültürel ve doğal güzelliklerimizin tanıtımlarını paylaşmaktayız. </a:t>
            </a:r>
          </a:p>
        </p:txBody>
      </p:sp>
      <p:sp>
        <p:nvSpPr>
          <p:cNvPr id="6" name="Metin kutusu 5">
            <a:extLst>
              <a:ext uri="{FF2B5EF4-FFF2-40B4-BE49-F238E27FC236}">
                <a16:creationId xmlns:a16="http://schemas.microsoft.com/office/drawing/2014/main" id="{5F4B9E46-88D9-7FB9-BFA0-0D1F781135E1}"/>
              </a:ext>
            </a:extLst>
          </p:cNvPr>
          <p:cNvSpPr txBox="1"/>
          <p:nvPr/>
        </p:nvSpPr>
        <p:spPr>
          <a:xfrm>
            <a:off x="13393616" y="429313"/>
            <a:ext cx="23088600" cy="1323439"/>
          </a:xfrm>
          <a:prstGeom prst="rect">
            <a:avLst/>
          </a:prstGeom>
          <a:noFill/>
        </p:spPr>
        <p:txBody>
          <a:bodyPr wrap="square">
            <a:spAutoFit/>
          </a:bodyPr>
          <a:lstStyle/>
          <a:p>
            <a:r>
              <a:rPr lang="tr-TR" sz="8000" b="1" dirty="0">
                <a:solidFill>
                  <a:schemeClr val="accent1">
                    <a:lumMod val="50000"/>
                  </a:schemeClr>
                </a:solidFill>
                <a:latin typeface="+mj-lt"/>
              </a:rPr>
              <a:t>KÜLTÜREL ALANLAR</a:t>
            </a:r>
          </a:p>
        </p:txBody>
      </p:sp>
      <p:pic>
        <p:nvPicPr>
          <p:cNvPr id="4" name="Resim 3" descr="gökyüzü, su, ekran görüntüsü, kolaj içeren bir resim&#10;&#10;Açıklama otomatik olarak oluşturuldu">
            <a:extLst>
              <a:ext uri="{FF2B5EF4-FFF2-40B4-BE49-F238E27FC236}">
                <a16:creationId xmlns:a16="http://schemas.microsoft.com/office/drawing/2014/main" id="{DCDF0610-3F50-9E7B-C1F1-C6A017DBCAAD}"/>
              </a:ext>
            </a:extLst>
          </p:cNvPr>
          <p:cNvPicPr>
            <a:picLocks noChangeAspect="1"/>
          </p:cNvPicPr>
          <p:nvPr/>
        </p:nvPicPr>
        <p:blipFill>
          <a:blip r:embed="rId2"/>
          <a:stretch>
            <a:fillRect/>
          </a:stretch>
        </p:blipFill>
        <p:spPr>
          <a:xfrm>
            <a:off x="535656" y="2471575"/>
            <a:ext cx="32342386" cy="16922581"/>
          </a:xfrm>
          <a:prstGeom prst="rect">
            <a:avLst/>
          </a:prstGeom>
        </p:spPr>
      </p:pic>
      <p:pic>
        <p:nvPicPr>
          <p:cNvPr id="2" name="Resim 1" descr="yazı tipi, grafik, siyah, ekran görüntüsü içeren bir resim&#10;&#10;Açıklama otomatik olarak oluşturuldu">
            <a:extLst>
              <a:ext uri="{FF2B5EF4-FFF2-40B4-BE49-F238E27FC236}">
                <a16:creationId xmlns:a16="http://schemas.microsoft.com/office/drawing/2014/main" id="{B704775A-F011-7629-734A-D38CF961C6BE}"/>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426055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63D67C4A-CBE8-0BC6-F62D-377C2B6941BE}"/>
              </a:ext>
            </a:extLst>
          </p:cNvPr>
          <p:cNvSpPr txBox="1"/>
          <p:nvPr/>
        </p:nvSpPr>
        <p:spPr>
          <a:xfrm>
            <a:off x="4094724" y="2822264"/>
            <a:ext cx="13117010" cy="573616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900" b="1" kern="1200" dirty="0">
                <a:solidFill>
                  <a:schemeClr val="accent1">
                    <a:lumMod val="50000"/>
                  </a:schemeClr>
                </a:solidFill>
                <a:latin typeface="+mj-lt"/>
                <a:ea typeface="+mj-ea"/>
                <a:cs typeface="+mj-cs"/>
              </a:rPr>
              <a:t>TURİZMDE </a:t>
            </a:r>
          </a:p>
          <a:p>
            <a:pPr algn="ctr">
              <a:lnSpc>
                <a:spcPct val="90000"/>
              </a:lnSpc>
              <a:spcBef>
                <a:spcPct val="0"/>
              </a:spcBef>
              <a:spcAft>
                <a:spcPts val="600"/>
              </a:spcAft>
            </a:pPr>
            <a:r>
              <a:rPr lang="en-US" sz="6900" b="1" kern="1200" dirty="0">
                <a:solidFill>
                  <a:schemeClr val="accent1">
                    <a:lumMod val="50000"/>
                  </a:schemeClr>
                </a:solidFill>
                <a:latin typeface="+mj-lt"/>
                <a:ea typeface="+mj-ea"/>
                <a:cs typeface="+mj-cs"/>
              </a:rPr>
              <a:t>SÜRDÜRÜLEBİLİRLİĞİN GELİŞMESİ ADINA OLMASI GEREKEN DAVRANIŞSAL KONULAR İLE İLGİLİ HATIRLATMALAR;</a:t>
            </a:r>
          </a:p>
        </p:txBody>
      </p:sp>
      <p:pic>
        <p:nvPicPr>
          <p:cNvPr id="20" name="Picture 19">
            <a:extLst>
              <a:ext uri="{FF2B5EF4-FFF2-40B4-BE49-F238E27FC236}">
                <a16:creationId xmlns:a16="http://schemas.microsoft.com/office/drawing/2014/main" id="{2ABED0AD-0728-6C04-AAF7-D27B87AD5929}"/>
              </a:ext>
            </a:extLst>
          </p:cNvPr>
          <p:cNvPicPr>
            <a:picLocks noChangeAspect="1"/>
          </p:cNvPicPr>
          <p:nvPr/>
        </p:nvPicPr>
        <p:blipFill rotWithShape="1">
          <a:blip r:embed="rId2"/>
          <a:srcRect l="17010" r="11314" b="1"/>
          <a:stretch/>
        </p:blipFill>
        <p:spPr>
          <a:xfrm>
            <a:off x="4094724" y="9012048"/>
            <a:ext cx="12612126" cy="114700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Rectangle 37">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5045" y="0"/>
            <a:ext cx="13088652" cy="236410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11B40FDC-F436-3B67-A1E6-AE3328BCE645}"/>
              </a:ext>
            </a:extLst>
          </p:cNvPr>
          <p:cNvSpPr txBox="1"/>
          <p:nvPr/>
        </p:nvSpPr>
        <p:spPr>
          <a:xfrm>
            <a:off x="20296687" y="0"/>
            <a:ext cx="13117010" cy="23641050"/>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buClr>
                <a:schemeClr val="accent1"/>
              </a:buClr>
            </a:pPr>
            <a:endParaRPr lang="tr-TR" sz="5400" b="1" spc="-50" dirty="0">
              <a:ln w="3175" cmpd="sng">
                <a:noFill/>
              </a:ln>
              <a:solidFill>
                <a:schemeClr val="accent1">
                  <a:lumMod val="50000"/>
                </a:schemeClr>
              </a:solidFill>
            </a:endParaRPr>
          </a:p>
          <a:p>
            <a:pPr algn="ctr">
              <a:lnSpc>
                <a:spcPct val="90000"/>
              </a:lnSpc>
              <a:spcBef>
                <a:spcPct val="0"/>
              </a:spcBef>
              <a:spcAft>
                <a:spcPts val="600"/>
              </a:spcAft>
              <a:buClr>
                <a:schemeClr val="accent1"/>
              </a:buClr>
            </a:pPr>
            <a:r>
              <a:rPr lang="en-US" sz="5400" b="1" spc="-50" dirty="0">
                <a:ln w="3175" cmpd="sng">
                  <a:noFill/>
                </a:ln>
                <a:solidFill>
                  <a:schemeClr val="accent1">
                    <a:lumMod val="50000"/>
                  </a:schemeClr>
                </a:solidFill>
              </a:rPr>
              <a:t>DAVRANIŞ KURALLARI</a:t>
            </a:r>
          </a:p>
          <a:p>
            <a:pPr indent="-228600">
              <a:lnSpc>
                <a:spcPct val="90000"/>
              </a:lnSpc>
              <a:spcBef>
                <a:spcPct val="0"/>
              </a:spcBef>
              <a:spcAft>
                <a:spcPts val="600"/>
              </a:spcAft>
              <a:buClr>
                <a:schemeClr val="accent1"/>
              </a:buClr>
              <a:buFont typeface="Arial" panose="020B0604020202020204" pitchFamily="34" charset="0"/>
              <a:buChar char="•"/>
            </a:pPr>
            <a:endParaRPr lang="tr-TR" sz="5400" b="1" spc="-50" dirty="0">
              <a:ln w="3175" cmpd="sng">
                <a:noFill/>
              </a:ln>
              <a:solidFill>
                <a:schemeClr val="accent1">
                  <a:lumMod val="50000"/>
                </a:schemeClr>
              </a:solidFill>
            </a:endParaRPr>
          </a:p>
          <a:p>
            <a:pPr>
              <a:lnSpc>
                <a:spcPct val="90000"/>
              </a:lnSpc>
              <a:spcBef>
                <a:spcPct val="0"/>
              </a:spcBef>
              <a:spcAft>
                <a:spcPts val="600"/>
              </a:spcAft>
              <a:buClr>
                <a:schemeClr val="accent1"/>
              </a:buClr>
            </a:pPr>
            <a:r>
              <a:rPr lang="tr-TR" sz="5400" spc="-50" dirty="0">
                <a:ln w="3175" cmpd="sng">
                  <a:noFill/>
                </a:ln>
                <a:solidFill>
                  <a:schemeClr val="accent1">
                    <a:lumMod val="50000"/>
                  </a:schemeClr>
                </a:solidFill>
              </a:rPr>
              <a:t>Kültürel mirasın ve doğal kaynaklarımızın, toplum ile çevre arasındaki ilişkisinin sağlıklı bir şekilde devam ettirilebilmesi ve gelecek nesiller için de bozulmadan aktarılabilmesinin son derece önemli olduğunun bilincindeyiz. Bu sebeple ilgili alanlarda hepimizin bildiği ancak gözümüzden kaçabilen önemli davranış kuralları ile ilgili detayları sizlere hatırlatmak isteriz.</a:t>
            </a:r>
          </a:p>
          <a:p>
            <a:pPr marL="674370" indent="-228600">
              <a:lnSpc>
                <a:spcPct val="90000"/>
              </a:lnSpc>
              <a:spcBef>
                <a:spcPct val="0"/>
              </a:spcBef>
              <a:spcAft>
                <a:spcPts val="600"/>
              </a:spcAft>
              <a:buClr>
                <a:srgbClr val="92D050"/>
              </a:buClr>
              <a:buFont typeface="Arial" panose="020B0604020202020204" pitchFamily="34" charset="0"/>
              <a:buChar char="•"/>
            </a:pPr>
            <a:endParaRPr lang="tr-TR" sz="5400" spc="-50" dirty="0">
              <a:ln w="3175" cmpd="sng">
                <a:noFill/>
              </a:ln>
              <a:solidFill>
                <a:schemeClr val="accent1">
                  <a:lumMod val="50000"/>
                </a:schemeClr>
              </a:solidFill>
            </a:endParaRP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Kültürel Alanlarda yüksek sesle ve argo kelimelerle konuşmamalıyız.</a:t>
            </a: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Kültürel Alanlardaki eserlere ve kaynaklara zarar vermemeliyiz.</a:t>
            </a: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Hassas bölgelerin ziyaretinde başkalarını rahatsız edici davranışlardan kaçınmalıyız.</a:t>
            </a: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Doğal Alanları temiz tutmalı, yerlere çöp ve izmarit atmamalıyız.</a:t>
            </a: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Doğal yaşamın dengesi ve sürekliliği için canlılara zarar verici aktivitelerden kaçınmalıyız.</a:t>
            </a: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Ağaçları ve bitkileri korumalı, yeşil alanlara zarar verenleri uyarmalıyız.</a:t>
            </a: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Hayvanlar da dahil doğal ortamlara zarar verici aktivitelerde bulunmamalıyız.</a:t>
            </a:r>
          </a:p>
          <a:p>
            <a:pPr marL="674370" indent="-228600">
              <a:lnSpc>
                <a:spcPct val="90000"/>
              </a:lnSpc>
              <a:spcBef>
                <a:spcPct val="0"/>
              </a:spcBef>
              <a:spcAft>
                <a:spcPts val="600"/>
              </a:spcAft>
              <a:buClr>
                <a:srgbClr val="92D050"/>
              </a:buClr>
              <a:buFont typeface="Arial" panose="020B0604020202020204" pitchFamily="34" charset="0"/>
              <a:buChar char="•"/>
            </a:pPr>
            <a:r>
              <a:rPr lang="tr-TR" sz="5400" spc="-50" dirty="0">
                <a:ln w="3175" cmpd="sng">
                  <a:noFill/>
                </a:ln>
                <a:solidFill>
                  <a:schemeClr val="accent1">
                    <a:lumMod val="50000"/>
                  </a:schemeClr>
                </a:solidFill>
              </a:rPr>
              <a:t>Dini alan ziyaretlerinde temiz kıyafetlere özen göstermeli, yüksek sesle konuşmamalı, farklı insanları rahatsız etmemeliyiz.</a:t>
            </a:r>
          </a:p>
          <a:p>
            <a:pPr indent="-228600">
              <a:lnSpc>
                <a:spcPct val="90000"/>
              </a:lnSpc>
              <a:spcBef>
                <a:spcPct val="0"/>
              </a:spcBef>
              <a:spcAft>
                <a:spcPts val="600"/>
              </a:spcAft>
              <a:buClr>
                <a:schemeClr val="accent1"/>
              </a:buClr>
              <a:buFont typeface="Arial" panose="020B0604020202020204" pitchFamily="34" charset="0"/>
              <a:buChar char="•"/>
            </a:pPr>
            <a:endParaRPr lang="en-US" sz="5400" spc="-50" dirty="0">
              <a:ln w="3175" cmpd="sng">
                <a:noFill/>
              </a:ln>
              <a:solidFill>
                <a:srgbClr val="595959"/>
              </a:solidFill>
            </a:endParaRPr>
          </a:p>
        </p:txBody>
      </p:sp>
      <p:pic>
        <p:nvPicPr>
          <p:cNvPr id="3" name="Resim 2" descr="yazı tipi, grafik, siyah, ekran görüntüsü içeren bir resim&#10;&#10;Açıklama otomatik olarak oluşturuldu">
            <a:extLst>
              <a:ext uri="{FF2B5EF4-FFF2-40B4-BE49-F238E27FC236}">
                <a16:creationId xmlns:a16="http://schemas.microsoft.com/office/drawing/2014/main" id="{85240A43-E27E-93EE-A207-6B625AAFEF54}"/>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04738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01A752A-B86D-DEB5-A802-18F2015F9370}"/>
              </a:ext>
            </a:extLst>
          </p:cNvPr>
          <p:cNvSpPr txBox="1"/>
          <p:nvPr/>
        </p:nvSpPr>
        <p:spPr>
          <a:xfrm>
            <a:off x="8967203" y="2001740"/>
            <a:ext cx="16705384" cy="1089529"/>
          </a:xfrm>
          <a:prstGeom prst="rect">
            <a:avLst/>
          </a:prstGeom>
          <a:noFill/>
        </p:spPr>
        <p:txBody>
          <a:bodyPr wrap="square">
            <a:spAutoFit/>
          </a:bodyPr>
          <a:lstStyle/>
          <a:p>
            <a:pPr algn="ctr">
              <a:lnSpc>
                <a:spcPct val="90000"/>
              </a:lnSpc>
              <a:spcBef>
                <a:spcPct val="0"/>
              </a:spcBef>
              <a:spcAft>
                <a:spcPts val="600"/>
              </a:spcAft>
              <a:buClr>
                <a:schemeClr val="accent1"/>
              </a:buClr>
            </a:pPr>
            <a:r>
              <a:rPr lang="tr-TR" sz="7200" b="1" spc="-50" dirty="0">
                <a:ln w="3175" cmpd="sng">
                  <a:noFill/>
                </a:ln>
                <a:latin typeface="Avenir Next LT Pro" panose="020B0504020202020204" pitchFamily="34" charset="-94"/>
              </a:rPr>
              <a:t>GERİ DÖNÜŞLER</a:t>
            </a:r>
            <a:endParaRPr lang="en-US" sz="4800" spc="-50" dirty="0">
              <a:ln w="3175" cmpd="sng">
                <a:noFill/>
              </a:ln>
              <a:latin typeface="Avenir Next LT Pro" panose="020B0504020202020204" pitchFamily="34" charset="-94"/>
            </a:endParaRPr>
          </a:p>
        </p:txBody>
      </p:sp>
      <p:pic>
        <p:nvPicPr>
          <p:cNvPr id="4" name="Resim 3" descr="metin, ekran görüntüsü, yazı tipi, sayı, numara içeren bir resim&#10;&#10;Açıklama otomatik olarak oluşturuldu">
            <a:extLst>
              <a:ext uri="{FF2B5EF4-FFF2-40B4-BE49-F238E27FC236}">
                <a16:creationId xmlns:a16="http://schemas.microsoft.com/office/drawing/2014/main" id="{E347B0A5-3EAB-DED6-F070-34C8F708BE17}"/>
              </a:ext>
            </a:extLst>
          </p:cNvPr>
          <p:cNvPicPr>
            <a:picLocks noChangeAspect="1"/>
          </p:cNvPicPr>
          <p:nvPr/>
        </p:nvPicPr>
        <p:blipFill>
          <a:blip r:embed="rId2"/>
          <a:stretch>
            <a:fillRect/>
          </a:stretch>
        </p:blipFill>
        <p:spPr>
          <a:xfrm>
            <a:off x="7223430" y="16372469"/>
            <a:ext cx="24885555" cy="6451811"/>
          </a:xfrm>
          <a:prstGeom prst="rect">
            <a:avLst/>
          </a:prstGeom>
        </p:spPr>
      </p:pic>
      <p:pic>
        <p:nvPicPr>
          <p:cNvPr id="6" name="Resim 5" descr="metin, yazı tipi, ekran görüntüsü, logo içeren bir resim&#10;&#10;Açıklama otomatik olarak oluşturuldu">
            <a:extLst>
              <a:ext uri="{FF2B5EF4-FFF2-40B4-BE49-F238E27FC236}">
                <a16:creationId xmlns:a16="http://schemas.microsoft.com/office/drawing/2014/main" id="{487A1F8A-349B-C129-1BED-F9DE486E343D}"/>
              </a:ext>
            </a:extLst>
          </p:cNvPr>
          <p:cNvPicPr>
            <a:picLocks noChangeAspect="1"/>
          </p:cNvPicPr>
          <p:nvPr/>
        </p:nvPicPr>
        <p:blipFill>
          <a:blip r:embed="rId3"/>
          <a:stretch>
            <a:fillRect/>
          </a:stretch>
        </p:blipFill>
        <p:spPr>
          <a:xfrm>
            <a:off x="696776" y="10278940"/>
            <a:ext cx="11717962" cy="5465884"/>
          </a:xfrm>
          <a:prstGeom prst="rect">
            <a:avLst/>
          </a:prstGeom>
        </p:spPr>
      </p:pic>
      <p:pic>
        <p:nvPicPr>
          <p:cNvPr id="8" name="Resim 7" descr="metin, ekran görüntüsü, yazı tipi, tasarım içeren bir resim&#10;&#10;Açıklama otomatik olarak oluşturuldu">
            <a:extLst>
              <a:ext uri="{FF2B5EF4-FFF2-40B4-BE49-F238E27FC236}">
                <a16:creationId xmlns:a16="http://schemas.microsoft.com/office/drawing/2014/main" id="{D2A645A8-7BB4-1DCD-0066-E33D0416AF4B}"/>
              </a:ext>
            </a:extLst>
          </p:cNvPr>
          <p:cNvPicPr>
            <a:picLocks noChangeAspect="1"/>
          </p:cNvPicPr>
          <p:nvPr/>
        </p:nvPicPr>
        <p:blipFill>
          <a:blip r:embed="rId4"/>
          <a:stretch>
            <a:fillRect/>
          </a:stretch>
        </p:blipFill>
        <p:spPr>
          <a:xfrm>
            <a:off x="13123641" y="4785895"/>
            <a:ext cx="19710160" cy="9129957"/>
          </a:xfrm>
          <a:prstGeom prst="rect">
            <a:avLst/>
          </a:prstGeom>
        </p:spPr>
      </p:pic>
    </p:spTree>
    <p:extLst>
      <p:ext uri="{BB962C8B-B14F-4D97-AF65-F5344CB8AC3E}">
        <p14:creationId xmlns:p14="http://schemas.microsoft.com/office/powerpoint/2010/main" val="2639445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ğ ve düğümlerden oluşan küre">
            <a:extLst>
              <a:ext uri="{FF2B5EF4-FFF2-40B4-BE49-F238E27FC236}">
                <a16:creationId xmlns:a16="http://schemas.microsoft.com/office/drawing/2014/main" id="{4302A259-8535-AA39-2323-FC06F5232160}"/>
              </a:ext>
            </a:extLst>
          </p:cNvPr>
          <p:cNvPicPr>
            <a:picLocks noChangeAspect="1"/>
          </p:cNvPicPr>
          <p:nvPr/>
        </p:nvPicPr>
        <p:blipFill rotWithShape="1">
          <a:blip r:embed="rId2"/>
          <a:srcRect l="41975" r="10987" b="1"/>
          <a:stretch/>
        </p:blipFill>
        <p:spPr>
          <a:xfrm>
            <a:off x="-2" y="-6"/>
            <a:ext cx="14827323" cy="23641056"/>
          </a:xfrm>
          <a:prstGeom prst="rect">
            <a:avLst/>
          </a:prstGeom>
        </p:spPr>
      </p:pic>
      <p:sp useBgFill="1">
        <p:nvSpPr>
          <p:cNvPr id="30" name="Rectangle 2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27321" y="-3"/>
            <a:ext cx="18586376" cy="788034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11B40FDC-F436-3B67-A1E6-AE3328BCE645}"/>
              </a:ext>
            </a:extLst>
          </p:cNvPr>
          <p:cNvSpPr txBox="1"/>
          <p:nvPr/>
        </p:nvSpPr>
        <p:spPr>
          <a:xfrm>
            <a:off x="16759790" y="1398486"/>
            <a:ext cx="14977428" cy="537525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solidFill>
                  <a:schemeClr val="accent1">
                    <a:lumMod val="50000"/>
                  </a:schemeClr>
                </a:solidFill>
                <a:latin typeface="+mj-lt"/>
                <a:ea typeface="+mj-ea"/>
                <a:cs typeface="+mj-cs"/>
              </a:rPr>
              <a:t>202</a:t>
            </a:r>
            <a:r>
              <a:rPr lang="tr-TR" sz="12400" b="1" spc="-50" dirty="0">
                <a:ln w="3175" cmpd="sng">
                  <a:noFill/>
                </a:ln>
                <a:solidFill>
                  <a:schemeClr val="accent1">
                    <a:lumMod val="50000"/>
                  </a:schemeClr>
                </a:solidFill>
                <a:latin typeface="+mj-lt"/>
                <a:ea typeface="+mj-ea"/>
                <a:cs typeface="+mj-cs"/>
              </a:rPr>
              <a:t>5</a:t>
            </a:r>
            <a:endParaRPr lang="en-US" sz="12400" b="1" spc="-50" dirty="0">
              <a:ln w="3175" cmpd="sng">
                <a:noFill/>
              </a:ln>
              <a:solidFill>
                <a:schemeClr val="accent1">
                  <a:lumMod val="50000"/>
                </a:schemeClr>
              </a:solidFill>
              <a:latin typeface="+mj-lt"/>
              <a:ea typeface="+mj-ea"/>
              <a:cs typeface="+mj-cs"/>
            </a:endParaRPr>
          </a:p>
          <a:p>
            <a:pPr>
              <a:lnSpc>
                <a:spcPct val="90000"/>
              </a:lnSpc>
              <a:spcBef>
                <a:spcPct val="0"/>
              </a:spcBef>
              <a:spcAft>
                <a:spcPts val="600"/>
              </a:spcAft>
            </a:pPr>
            <a:r>
              <a:rPr lang="en-US" sz="12400" b="1" spc="-50" dirty="0">
                <a:ln w="3175" cmpd="sng">
                  <a:noFill/>
                </a:ln>
                <a:solidFill>
                  <a:schemeClr val="accent1">
                    <a:lumMod val="50000"/>
                  </a:schemeClr>
                </a:solidFill>
                <a:latin typeface="+mj-lt"/>
                <a:ea typeface="+mj-ea"/>
                <a:cs typeface="+mj-cs"/>
              </a:rPr>
              <a:t>ELEKTRİK VERİLERİ</a:t>
            </a:r>
          </a:p>
        </p:txBody>
      </p:sp>
      <p:sp>
        <p:nvSpPr>
          <p:cNvPr id="5" name="Metin kutusu 4">
            <a:extLst>
              <a:ext uri="{FF2B5EF4-FFF2-40B4-BE49-F238E27FC236}">
                <a16:creationId xmlns:a16="http://schemas.microsoft.com/office/drawing/2014/main" id="{43E3F7E3-8502-B63B-B185-56D901CA7DB5}"/>
              </a:ext>
            </a:extLst>
          </p:cNvPr>
          <p:cNvSpPr txBox="1"/>
          <p:nvPr/>
        </p:nvSpPr>
        <p:spPr>
          <a:xfrm>
            <a:off x="16759790" y="9456420"/>
            <a:ext cx="14380991" cy="1205451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6200" dirty="0"/>
          </a:p>
          <a:p>
            <a:pPr algn="just">
              <a:lnSpc>
                <a:spcPct val="90000"/>
              </a:lnSpc>
              <a:spcAft>
                <a:spcPts val="600"/>
              </a:spcAft>
            </a:pPr>
            <a:r>
              <a:rPr lang="tr-TR" sz="6200" dirty="0">
                <a:solidFill>
                  <a:schemeClr val="accent1">
                    <a:lumMod val="50000"/>
                  </a:schemeClr>
                </a:solidFill>
              </a:rPr>
              <a:t>İşletmemizde enerji kaynaklarımıza sahip çıkmak ve tüketimini doğru bir şekilde yönetmek adına faaliyetlerimiz sonucunda tükettiğimiz enerji kaynaklarından e</a:t>
            </a:r>
            <a:r>
              <a:rPr lang="en-US" sz="6200" dirty="0" err="1">
                <a:solidFill>
                  <a:schemeClr val="accent1">
                    <a:lumMod val="50000"/>
                  </a:schemeClr>
                </a:solidFill>
              </a:rPr>
              <a:t>lektrik</a:t>
            </a:r>
            <a:r>
              <a:rPr lang="en-US" sz="6200" dirty="0">
                <a:solidFill>
                  <a:schemeClr val="accent1">
                    <a:lumMod val="50000"/>
                  </a:schemeClr>
                </a:solidFill>
              </a:rPr>
              <a:t> </a:t>
            </a:r>
            <a:r>
              <a:rPr lang="en-US" sz="6200" dirty="0" err="1">
                <a:solidFill>
                  <a:schemeClr val="accent1">
                    <a:lumMod val="50000"/>
                  </a:schemeClr>
                </a:solidFill>
              </a:rPr>
              <a:t>tüketimleri</a:t>
            </a:r>
            <a:r>
              <a:rPr lang="en-US" sz="6200" dirty="0">
                <a:solidFill>
                  <a:schemeClr val="accent1">
                    <a:lumMod val="50000"/>
                  </a:schemeClr>
                </a:solidFill>
              </a:rPr>
              <a:t> </a:t>
            </a:r>
            <a:r>
              <a:rPr lang="en-US" sz="6200" dirty="0" err="1">
                <a:solidFill>
                  <a:schemeClr val="accent1">
                    <a:lumMod val="50000"/>
                  </a:schemeClr>
                </a:solidFill>
              </a:rPr>
              <a:t>sürekli</a:t>
            </a:r>
            <a:r>
              <a:rPr lang="en-US" sz="6200" dirty="0">
                <a:solidFill>
                  <a:schemeClr val="accent1">
                    <a:lumMod val="50000"/>
                  </a:schemeClr>
                </a:solidFill>
              </a:rPr>
              <a:t> </a:t>
            </a:r>
            <a:r>
              <a:rPr lang="en-US" sz="6200" dirty="0" err="1">
                <a:solidFill>
                  <a:schemeClr val="accent1">
                    <a:lumMod val="50000"/>
                  </a:schemeClr>
                </a:solidFill>
              </a:rPr>
              <a:t>izlenmekte</a:t>
            </a:r>
            <a:r>
              <a:rPr lang="en-US" sz="6200" dirty="0">
                <a:solidFill>
                  <a:schemeClr val="accent1">
                    <a:lumMod val="50000"/>
                  </a:schemeClr>
                </a:solidFill>
              </a:rPr>
              <a:t> </a:t>
            </a:r>
            <a:r>
              <a:rPr lang="en-US" sz="6200" dirty="0" err="1">
                <a:solidFill>
                  <a:schemeClr val="accent1">
                    <a:lumMod val="50000"/>
                  </a:schemeClr>
                </a:solidFill>
              </a:rPr>
              <a:t>ve</a:t>
            </a:r>
            <a:r>
              <a:rPr lang="en-US" sz="6200" dirty="0">
                <a:solidFill>
                  <a:schemeClr val="accent1">
                    <a:lumMod val="50000"/>
                  </a:schemeClr>
                </a:solidFill>
              </a:rPr>
              <a:t> </a:t>
            </a:r>
            <a:r>
              <a:rPr lang="en-US" sz="6200" dirty="0" err="1">
                <a:solidFill>
                  <a:schemeClr val="accent1">
                    <a:lumMod val="50000"/>
                  </a:schemeClr>
                </a:solidFill>
              </a:rPr>
              <a:t>sürdürülebilir</a:t>
            </a:r>
            <a:r>
              <a:rPr lang="en-US" sz="6200" dirty="0">
                <a:solidFill>
                  <a:schemeClr val="accent1">
                    <a:lumMod val="50000"/>
                  </a:schemeClr>
                </a:solidFill>
              </a:rPr>
              <a:t> </a:t>
            </a:r>
            <a:r>
              <a:rPr lang="en-US" sz="6200" dirty="0" err="1">
                <a:solidFill>
                  <a:schemeClr val="accent1">
                    <a:lumMod val="50000"/>
                  </a:schemeClr>
                </a:solidFill>
              </a:rPr>
              <a:t>turizm</a:t>
            </a:r>
            <a:r>
              <a:rPr lang="en-US" sz="6200" dirty="0">
                <a:solidFill>
                  <a:schemeClr val="accent1">
                    <a:lumMod val="50000"/>
                  </a:schemeClr>
                </a:solidFill>
              </a:rPr>
              <a:t> </a:t>
            </a:r>
            <a:r>
              <a:rPr lang="en-US" sz="6200" dirty="0" err="1">
                <a:solidFill>
                  <a:schemeClr val="accent1">
                    <a:lumMod val="50000"/>
                  </a:schemeClr>
                </a:solidFill>
              </a:rPr>
              <a:t>ekibimiz</a:t>
            </a:r>
            <a:r>
              <a:rPr lang="en-US" sz="6200" dirty="0">
                <a:solidFill>
                  <a:schemeClr val="accent1">
                    <a:lumMod val="50000"/>
                  </a:schemeClr>
                </a:solidFill>
              </a:rPr>
              <a:t> </a:t>
            </a:r>
            <a:r>
              <a:rPr lang="en-US" sz="6200" dirty="0" err="1">
                <a:solidFill>
                  <a:schemeClr val="accent1">
                    <a:lumMod val="50000"/>
                  </a:schemeClr>
                </a:solidFill>
              </a:rPr>
              <a:t>tarafından</a:t>
            </a:r>
            <a:r>
              <a:rPr lang="en-US" sz="6200" dirty="0">
                <a:solidFill>
                  <a:schemeClr val="accent1">
                    <a:lumMod val="50000"/>
                  </a:schemeClr>
                </a:solidFill>
              </a:rPr>
              <a:t> </a:t>
            </a:r>
            <a:r>
              <a:rPr lang="en-US" sz="6200" dirty="0" err="1">
                <a:solidFill>
                  <a:schemeClr val="accent1">
                    <a:lumMod val="50000"/>
                  </a:schemeClr>
                </a:solidFill>
              </a:rPr>
              <a:t>elektrik</a:t>
            </a:r>
            <a:r>
              <a:rPr lang="en-US" sz="6200" dirty="0">
                <a:solidFill>
                  <a:schemeClr val="accent1">
                    <a:lumMod val="50000"/>
                  </a:schemeClr>
                </a:solidFill>
              </a:rPr>
              <a:t> </a:t>
            </a:r>
            <a:r>
              <a:rPr lang="en-US" sz="6200" dirty="0" err="1">
                <a:solidFill>
                  <a:schemeClr val="accent1">
                    <a:lumMod val="50000"/>
                  </a:schemeClr>
                </a:solidFill>
              </a:rPr>
              <a:t>tüketimi</a:t>
            </a:r>
            <a:r>
              <a:rPr lang="en-US" sz="6200" dirty="0">
                <a:solidFill>
                  <a:schemeClr val="accent1">
                    <a:lumMod val="50000"/>
                  </a:schemeClr>
                </a:solidFill>
              </a:rPr>
              <a:t> </a:t>
            </a:r>
            <a:r>
              <a:rPr lang="en-US" sz="6200" dirty="0" err="1">
                <a:solidFill>
                  <a:schemeClr val="accent1">
                    <a:lumMod val="50000"/>
                  </a:schemeClr>
                </a:solidFill>
              </a:rPr>
              <a:t>takip</a:t>
            </a:r>
            <a:r>
              <a:rPr lang="en-US" sz="6200" dirty="0">
                <a:solidFill>
                  <a:schemeClr val="accent1">
                    <a:lumMod val="50000"/>
                  </a:schemeClr>
                </a:solidFill>
              </a:rPr>
              <a:t> </a:t>
            </a:r>
            <a:r>
              <a:rPr lang="en-US" sz="6200" dirty="0" err="1">
                <a:solidFill>
                  <a:schemeClr val="accent1">
                    <a:lumMod val="50000"/>
                  </a:schemeClr>
                </a:solidFill>
              </a:rPr>
              <a:t>tablosuna</a:t>
            </a:r>
            <a:r>
              <a:rPr lang="en-US" sz="6200" dirty="0">
                <a:solidFill>
                  <a:schemeClr val="accent1">
                    <a:lumMod val="50000"/>
                  </a:schemeClr>
                </a:solidFill>
              </a:rPr>
              <a:t> </a:t>
            </a:r>
            <a:r>
              <a:rPr lang="en-US" sz="6200" dirty="0" err="1">
                <a:solidFill>
                  <a:schemeClr val="accent1">
                    <a:lumMod val="50000"/>
                  </a:schemeClr>
                </a:solidFill>
              </a:rPr>
              <a:t>kayıt</a:t>
            </a:r>
            <a:r>
              <a:rPr lang="en-US" sz="6200" dirty="0">
                <a:solidFill>
                  <a:schemeClr val="accent1">
                    <a:lumMod val="50000"/>
                  </a:schemeClr>
                </a:solidFill>
              </a:rPr>
              <a:t> </a:t>
            </a:r>
            <a:r>
              <a:rPr lang="en-US" sz="6200" dirty="0" err="1">
                <a:solidFill>
                  <a:schemeClr val="accent1">
                    <a:lumMod val="50000"/>
                  </a:schemeClr>
                </a:solidFill>
              </a:rPr>
              <a:t>edilmektedir</a:t>
            </a:r>
            <a:r>
              <a:rPr lang="en-US" sz="6200" dirty="0">
                <a:solidFill>
                  <a:schemeClr val="accent1">
                    <a:lumMod val="50000"/>
                  </a:schemeClr>
                </a:solidFill>
              </a:rPr>
              <a:t>.</a:t>
            </a:r>
          </a:p>
        </p:txBody>
      </p:sp>
      <p:pic>
        <p:nvPicPr>
          <p:cNvPr id="4" name="Resim 3" descr="yazı tipi, grafik, siyah, ekran görüntüsü içeren bir resim&#10;&#10;Açıklama otomatik olarak oluşturuldu">
            <a:extLst>
              <a:ext uri="{FF2B5EF4-FFF2-40B4-BE49-F238E27FC236}">
                <a16:creationId xmlns:a16="http://schemas.microsoft.com/office/drawing/2014/main" id="{935E90DE-4084-1B1D-3243-8DD5EAC7307C}"/>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349465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7B2CCC-63F4-DDE9-3A9D-F737FF69AB70}"/>
            </a:ext>
          </a:extLst>
        </p:cNvPr>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ABBB7B2C-D8A1-7DD1-FF07-7C2529B8B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ğ ve düğümlerden oluşan küre">
            <a:extLst>
              <a:ext uri="{FF2B5EF4-FFF2-40B4-BE49-F238E27FC236}">
                <a16:creationId xmlns:a16="http://schemas.microsoft.com/office/drawing/2014/main" id="{9BDD49BE-ED8E-C20E-5641-151F585F1040}"/>
              </a:ext>
            </a:extLst>
          </p:cNvPr>
          <p:cNvPicPr>
            <a:picLocks noChangeAspect="1"/>
          </p:cNvPicPr>
          <p:nvPr/>
        </p:nvPicPr>
        <p:blipFill rotWithShape="1">
          <a:blip r:embed="rId2">
            <a:alphaModFix amt="20000"/>
          </a:blip>
          <a:srcRect l="41975" r="10987" b="1"/>
          <a:stretch/>
        </p:blipFill>
        <p:spPr>
          <a:xfrm>
            <a:off x="-3" y="-6"/>
            <a:ext cx="11781694" cy="23641056"/>
          </a:xfrm>
          <a:prstGeom prst="rect">
            <a:avLst/>
          </a:prstGeom>
        </p:spPr>
      </p:pic>
      <p:sp useBgFill="1">
        <p:nvSpPr>
          <p:cNvPr id="30" name="Rectangle 29">
            <a:extLst>
              <a:ext uri="{FF2B5EF4-FFF2-40B4-BE49-F238E27FC236}">
                <a16:creationId xmlns:a16="http://schemas.microsoft.com/office/drawing/2014/main" id="{1BF9EE5C-0C33-5C02-1FA9-3CC5D8DDF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27321" y="-3"/>
            <a:ext cx="18586376" cy="788034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yazı tipi, grafik, siyah, ekran görüntüsü içeren bir resim&#10;&#10;Açıklama otomatik olarak oluşturuldu">
            <a:extLst>
              <a:ext uri="{FF2B5EF4-FFF2-40B4-BE49-F238E27FC236}">
                <a16:creationId xmlns:a16="http://schemas.microsoft.com/office/drawing/2014/main" id="{785214F8-5D2D-3AB6-F649-1C7A9A349EC0}"/>
              </a:ext>
            </a:extLst>
          </p:cNvPr>
          <p:cNvPicPr>
            <a:picLocks noChangeAspect="1"/>
          </p:cNvPicPr>
          <p:nvPr/>
        </p:nvPicPr>
        <p:blipFill rotWithShape="1">
          <a:blip r:embed="rId3">
            <a:alphaModFix amt="85000"/>
          </a:blip>
          <a:srcRect t="3246" r="1" b="429"/>
          <a:stretch/>
        </p:blipFill>
        <p:spPr>
          <a:xfrm>
            <a:off x="5890844" y="1155498"/>
            <a:ext cx="2326135" cy="1553052"/>
          </a:xfrm>
          <a:prstGeom prst="rect">
            <a:avLst/>
          </a:prstGeom>
          <a:effectLst>
            <a:outerShdw blurRad="508000" dist="101600" dir="5400000" algn="tl" rotWithShape="0">
              <a:prstClr val="black">
                <a:alpha val="10000"/>
              </a:prstClr>
            </a:outerShdw>
          </a:effectLst>
        </p:spPr>
      </p:pic>
      <p:sp>
        <p:nvSpPr>
          <p:cNvPr id="2" name="Metin kutusu 1">
            <a:extLst>
              <a:ext uri="{FF2B5EF4-FFF2-40B4-BE49-F238E27FC236}">
                <a16:creationId xmlns:a16="http://schemas.microsoft.com/office/drawing/2014/main" id="{7A827739-1946-3FC7-8F37-B85430558185}"/>
              </a:ext>
            </a:extLst>
          </p:cNvPr>
          <p:cNvSpPr txBox="1"/>
          <p:nvPr/>
        </p:nvSpPr>
        <p:spPr>
          <a:xfrm>
            <a:off x="8424682" y="-641329"/>
            <a:ext cx="21961534" cy="537525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a:ln w="3175" cmpd="sng">
                  <a:noFill/>
                </a:ln>
                <a:solidFill>
                  <a:srgbClr val="002060"/>
                </a:solidFill>
                <a:latin typeface="+mj-lt"/>
                <a:ea typeface="+mj-ea"/>
                <a:cs typeface="+mj-cs"/>
              </a:rPr>
              <a:t>202</a:t>
            </a:r>
            <a:r>
              <a:rPr lang="tr-TR" sz="12400" b="1" spc="-50">
                <a:ln w="3175" cmpd="sng">
                  <a:noFill/>
                </a:ln>
                <a:solidFill>
                  <a:srgbClr val="002060"/>
                </a:solidFill>
                <a:latin typeface="+mj-lt"/>
                <a:ea typeface="+mj-ea"/>
                <a:cs typeface="+mj-cs"/>
              </a:rPr>
              <a:t>5 </a:t>
            </a:r>
            <a:r>
              <a:rPr lang="en-US" sz="12400" b="1" spc="-50">
                <a:ln w="3175" cmpd="sng">
                  <a:noFill/>
                </a:ln>
                <a:solidFill>
                  <a:srgbClr val="002060"/>
                </a:solidFill>
                <a:latin typeface="+mj-lt"/>
                <a:ea typeface="+mj-ea"/>
                <a:cs typeface="+mj-cs"/>
              </a:rPr>
              <a:t>ELEKTRİK VERİLERİ</a:t>
            </a:r>
            <a:endParaRPr lang="en-US" sz="12400" b="1" spc="-50" dirty="0">
              <a:ln w="3175" cmpd="sng">
                <a:noFill/>
              </a:ln>
              <a:solidFill>
                <a:srgbClr val="002060"/>
              </a:solidFill>
              <a:latin typeface="+mj-lt"/>
              <a:ea typeface="+mj-ea"/>
              <a:cs typeface="+mj-cs"/>
            </a:endParaRPr>
          </a:p>
        </p:txBody>
      </p:sp>
      <p:pic>
        <p:nvPicPr>
          <p:cNvPr id="5" name="Resim 4">
            <a:extLst>
              <a:ext uri="{FF2B5EF4-FFF2-40B4-BE49-F238E27FC236}">
                <a16:creationId xmlns:a16="http://schemas.microsoft.com/office/drawing/2014/main" id="{A8854F28-EC24-1381-F4D3-9EAEC94B250D}"/>
              </a:ext>
            </a:extLst>
          </p:cNvPr>
          <p:cNvPicPr>
            <a:picLocks noChangeAspect="1"/>
          </p:cNvPicPr>
          <p:nvPr/>
        </p:nvPicPr>
        <p:blipFill>
          <a:blip r:embed="rId4"/>
          <a:stretch>
            <a:fillRect/>
          </a:stretch>
        </p:blipFill>
        <p:spPr>
          <a:xfrm>
            <a:off x="0" y="3864048"/>
            <a:ext cx="33413697" cy="19777002"/>
          </a:xfrm>
          <a:prstGeom prst="rect">
            <a:avLst/>
          </a:prstGeom>
        </p:spPr>
      </p:pic>
    </p:spTree>
    <p:extLst>
      <p:ext uri="{BB962C8B-B14F-4D97-AF65-F5344CB8AC3E}">
        <p14:creationId xmlns:p14="http://schemas.microsoft.com/office/powerpoint/2010/main" val="127295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34C49FD-318D-49AE-BAC7-5634695CC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444DC2E-9E72-4669-878E-AF93DF307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13700" cy="23641050"/>
            <a:chOff x="0" y="0"/>
            <a:chExt cx="12192000" cy="6858000"/>
          </a:xfrm>
        </p:grpSpPr>
        <p:sp>
          <p:nvSpPr>
            <p:cNvPr id="27" name="Rectangle 26">
              <a:extLst>
                <a:ext uri="{FF2B5EF4-FFF2-40B4-BE49-F238E27FC236}">
                  <a16:creationId xmlns:a16="http://schemas.microsoft.com/office/drawing/2014/main" id="{6E56A799-9BBA-4BC7-8D47-C6251FDDF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9EA9C1F-2B28-4DEA-8EF8-4D0A06E28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2AD021B0-C307-4067-887D-35DF45447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9711" y="1893472"/>
            <a:ext cx="30389930" cy="19848848"/>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223CC9DA-C742-47CF-8965-06B4D836A5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94332" y="1893466"/>
            <a:ext cx="14408938" cy="19848843"/>
            <a:chOff x="4656138" y="0"/>
            <a:chExt cx="6983409" cy="6308725"/>
          </a:xfrm>
        </p:grpSpPr>
        <p:sp>
          <p:nvSpPr>
            <p:cNvPr id="33" name="Rectangle 32">
              <a:extLst>
                <a:ext uri="{FF2B5EF4-FFF2-40B4-BE49-F238E27FC236}">
                  <a16:creationId xmlns:a16="http://schemas.microsoft.com/office/drawing/2014/main" id="{B27219E4-2868-4D53-9258-78813DDFD8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47272C0A-7EBF-4D41-9851-D1B8A23DF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D4AD8EFA-1927-489C-803F-6F7684B61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4" name="Tablo 3">
            <a:extLst>
              <a:ext uri="{FF2B5EF4-FFF2-40B4-BE49-F238E27FC236}">
                <a16:creationId xmlns:a16="http://schemas.microsoft.com/office/drawing/2014/main" id="{CC511BEF-DEA7-2B76-5CDB-763914EFAC16}"/>
              </a:ext>
            </a:extLst>
          </p:cNvPr>
          <p:cNvGraphicFramePr>
            <a:graphicFrameLocks noGrp="1"/>
          </p:cNvGraphicFramePr>
          <p:nvPr>
            <p:extLst>
              <p:ext uri="{D42A27DB-BD31-4B8C-83A1-F6EECF244321}">
                <p14:modId xmlns:p14="http://schemas.microsoft.com/office/powerpoint/2010/main" val="275040031"/>
              </p:ext>
            </p:extLst>
          </p:nvPr>
        </p:nvGraphicFramePr>
        <p:xfrm>
          <a:off x="17648183" y="3110419"/>
          <a:ext cx="13617264" cy="18491590"/>
        </p:xfrm>
        <a:graphic>
          <a:graphicData uri="http://schemas.openxmlformats.org/drawingml/2006/table">
            <a:tbl>
              <a:tblPr>
                <a:noFill/>
                <a:tableStyleId>{8EC20E35-A176-4012-BC5E-935CFFF8708E}</a:tableStyleId>
              </a:tblPr>
              <a:tblGrid>
                <a:gridCol w="13617264">
                  <a:extLst>
                    <a:ext uri="{9D8B030D-6E8A-4147-A177-3AD203B41FA5}">
                      <a16:colId xmlns:a16="http://schemas.microsoft.com/office/drawing/2014/main" val="3352408897"/>
                    </a:ext>
                  </a:extLst>
                </a:gridCol>
              </a:tblGrid>
              <a:tr h="16912339">
                <a:tc>
                  <a:txBody>
                    <a:bodyPr/>
                    <a:lstStyle/>
                    <a:p>
                      <a:pPr>
                        <a:lnSpc>
                          <a:spcPct val="90000"/>
                        </a:lnSpc>
                        <a:spcBef>
                          <a:spcPts val="1000"/>
                        </a:spcBef>
                        <a:buClr>
                          <a:schemeClr val="accent1"/>
                        </a:buClr>
                        <a:buSzPct val="80000"/>
                        <a:buFont typeface="Wingdings 3" charset="2"/>
                        <a:buNone/>
                      </a:pPr>
                      <a:r>
                        <a:rPr lang="tr-TR" sz="6600" b="1" kern="1200" cap="none" spc="0" noProof="0" dirty="0">
                          <a:solidFill>
                            <a:schemeClr val="accent1">
                              <a:lumMod val="50000"/>
                            </a:schemeClr>
                          </a:solidFill>
                          <a:latin typeface="Avenir Next LT Pro" panose="020B0504020202020204" pitchFamily="34" charset="-94"/>
                          <a:ea typeface="+mn-ea"/>
                          <a:cs typeface="+mn-cs"/>
                        </a:rPr>
                        <a:t>GENEL GÖRÜŞ</a:t>
                      </a:r>
                    </a:p>
                    <a:p>
                      <a:pPr>
                        <a:lnSpc>
                          <a:spcPct val="90000"/>
                        </a:lnSpc>
                        <a:spcBef>
                          <a:spcPts val="1000"/>
                        </a:spcBef>
                        <a:buClr>
                          <a:schemeClr val="accent1"/>
                        </a:buClr>
                        <a:buSzPct val="80000"/>
                        <a:buFont typeface="Wingdings 3" charset="2"/>
                        <a:buNone/>
                      </a:pPr>
                      <a:endParaRPr lang="tr-TR" sz="6600" b="1" kern="1200" cap="none" spc="0" noProof="0" dirty="0">
                        <a:solidFill>
                          <a:schemeClr val="accent1">
                            <a:lumMod val="50000"/>
                          </a:schemeClr>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None/>
                      </a:pPr>
                      <a:endParaRPr lang="tr-TR" sz="4800" kern="1200" cap="none" spc="0" noProof="0" dirty="0">
                        <a:solidFill>
                          <a:schemeClr val="tx1"/>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Adres	: Yeni Mah. Atatürk ve Demokrasi Bulvarı No:67 07960 Kemer / Antalya</a:t>
                      </a:r>
                    </a:p>
                    <a:p>
                      <a:pPr>
                        <a:lnSpc>
                          <a:spcPct val="90000"/>
                        </a:lnSpc>
                        <a:spcBef>
                          <a:spcPts val="1000"/>
                        </a:spcBef>
                        <a:buClr>
                          <a:schemeClr val="accent1"/>
                        </a:buClr>
                        <a:buSzPct val="80000"/>
                        <a:buFont typeface="Wingdings 3" charset="2"/>
                        <a:buChar char=""/>
                      </a:pPr>
                      <a:endParaRPr lang="tr-TR" sz="4800" kern="1200" cap="none" spc="0" noProof="0" dirty="0">
                        <a:solidFill>
                          <a:schemeClr val="tx1"/>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Telefon	: 0 242 606 20 74</a:t>
                      </a:r>
                    </a:p>
                    <a:p>
                      <a:pPr>
                        <a:lnSpc>
                          <a:spcPct val="90000"/>
                        </a:lnSpc>
                        <a:spcBef>
                          <a:spcPts val="1000"/>
                        </a:spcBef>
                        <a:buClr>
                          <a:schemeClr val="accent1"/>
                        </a:buClr>
                        <a:buSzPct val="80000"/>
                        <a:buFont typeface="Wingdings 3" charset="2"/>
                        <a:buChar char=""/>
                      </a:pPr>
                      <a:endParaRPr lang="tr-TR" sz="4800" kern="1200" cap="none" spc="0" noProof="0" dirty="0">
                        <a:solidFill>
                          <a:schemeClr val="tx1"/>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Web Site: https://www.dedeman.com/oteller/dedeman-kemer-resort</a:t>
                      </a:r>
                    </a:p>
                    <a:p>
                      <a:pPr>
                        <a:lnSpc>
                          <a:spcPct val="90000"/>
                        </a:lnSpc>
                        <a:spcBef>
                          <a:spcPts val="1000"/>
                        </a:spcBef>
                        <a:buClr>
                          <a:schemeClr val="accent1"/>
                        </a:buClr>
                        <a:buSzPct val="80000"/>
                        <a:buFont typeface="Wingdings 3" charset="2"/>
                        <a:buNone/>
                      </a:pPr>
                      <a:r>
                        <a:rPr lang="tr-TR" sz="4800" kern="1200" cap="none" spc="0" noProof="0" dirty="0">
                          <a:solidFill>
                            <a:schemeClr val="tx1"/>
                          </a:solidFill>
                          <a:latin typeface="Avenir Next LT Pro" panose="020B0504020202020204" pitchFamily="34" charset="-94"/>
                          <a:ea typeface="+mn-ea"/>
                          <a:cs typeface="+mn-cs"/>
                        </a:rPr>
                        <a:t> </a:t>
                      </a: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 E-Mail	:kemer@dedeman.com</a:t>
                      </a:r>
                    </a:p>
                    <a:p>
                      <a:pPr>
                        <a:lnSpc>
                          <a:spcPct val="90000"/>
                        </a:lnSpc>
                        <a:spcBef>
                          <a:spcPts val="1000"/>
                        </a:spcBef>
                        <a:buClr>
                          <a:schemeClr val="accent1"/>
                        </a:buClr>
                        <a:buSzPct val="80000"/>
                        <a:buFont typeface="Wingdings 3" charset="2"/>
                        <a:buNone/>
                      </a:pPr>
                      <a:endParaRPr lang="tr-TR" sz="4800" kern="1200" cap="none" spc="0" noProof="0" dirty="0">
                        <a:solidFill>
                          <a:schemeClr val="tx1"/>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Havalimanı: 55 km</a:t>
                      </a:r>
                    </a:p>
                    <a:p>
                      <a:pPr>
                        <a:lnSpc>
                          <a:spcPct val="90000"/>
                        </a:lnSpc>
                        <a:spcBef>
                          <a:spcPts val="1000"/>
                        </a:spcBef>
                        <a:buClr>
                          <a:schemeClr val="accent1"/>
                        </a:buClr>
                        <a:buSzPct val="80000"/>
                        <a:buFont typeface="Wingdings 3" charset="2"/>
                        <a:buChar char=""/>
                      </a:pPr>
                      <a:endParaRPr lang="tr-TR" sz="4800" kern="1200" cap="none" spc="0" noProof="0" dirty="0">
                        <a:solidFill>
                          <a:schemeClr val="tx1"/>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Alan: </a:t>
                      </a:r>
                      <a:r>
                        <a:rPr lang="tr-TR" sz="4800" b="0" i="0" kern="1200" dirty="0">
                          <a:solidFill>
                            <a:schemeClr val="dk1"/>
                          </a:solidFill>
                          <a:effectLst/>
                          <a:latin typeface="Avenir Next LT Pro" panose="020B0504020202020204" pitchFamily="34" charset="-94"/>
                          <a:ea typeface="+mn-ea"/>
                          <a:cs typeface="+mn-cs"/>
                        </a:rPr>
                        <a:t>9350 m2</a:t>
                      </a:r>
                      <a:endParaRPr lang="tr-TR" sz="4800" kern="1200" cap="none" spc="0" noProof="0" dirty="0">
                        <a:solidFill>
                          <a:schemeClr val="tx1"/>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Oda sayısı: 396</a:t>
                      </a: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Konsept : Her şey dahil</a:t>
                      </a: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Özel Plaj: var </a:t>
                      </a:r>
                    </a:p>
                    <a:p>
                      <a:pPr>
                        <a:lnSpc>
                          <a:spcPct val="90000"/>
                        </a:lnSpc>
                        <a:spcBef>
                          <a:spcPts val="1000"/>
                        </a:spcBef>
                        <a:buClr>
                          <a:schemeClr val="accent1"/>
                        </a:buClr>
                        <a:buSzPct val="80000"/>
                        <a:buFont typeface="Wingdings 3" charset="2"/>
                        <a:buChar char=""/>
                      </a:pPr>
                      <a:r>
                        <a:rPr lang="tr-TR" sz="4800" kern="1200" cap="none" spc="0" noProof="0" dirty="0">
                          <a:solidFill>
                            <a:schemeClr val="tx1"/>
                          </a:solidFill>
                          <a:latin typeface="Avenir Next LT Pro" panose="020B0504020202020204" pitchFamily="34" charset="-94"/>
                          <a:ea typeface="+mn-ea"/>
                          <a:cs typeface="+mn-cs"/>
                        </a:rPr>
                        <a:t>Hizmetler:  animasyon, açık yüzme havuzu, kapalı yüzme havuzu, çocuk havuzu, alışveriş merkezi</a:t>
                      </a:r>
                    </a:p>
                  </a:txBody>
                  <a:tcPr marL="348175" marR="348175" marT="348175" marB="34817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808534120"/>
                  </a:ext>
                </a:extLst>
              </a:tr>
            </a:tbl>
          </a:graphicData>
        </a:graphic>
      </p:graphicFrame>
      <p:pic>
        <p:nvPicPr>
          <p:cNvPr id="7" name="Resim 6" descr="yüzme havuzu, kaplıca şehri, bina, havuz, bilardo içeren bir resim&#10;&#10;Açıklama otomatik olarak oluşturuldu">
            <a:extLst>
              <a:ext uri="{FF2B5EF4-FFF2-40B4-BE49-F238E27FC236}">
                <a16:creationId xmlns:a16="http://schemas.microsoft.com/office/drawing/2014/main" id="{8171ED0A-5AD9-CFCE-6A73-518513610399}"/>
              </a:ext>
            </a:extLst>
          </p:cNvPr>
          <p:cNvPicPr>
            <a:picLocks noChangeAspect="1"/>
          </p:cNvPicPr>
          <p:nvPr/>
        </p:nvPicPr>
        <p:blipFill>
          <a:blip r:embed="rId2"/>
          <a:stretch>
            <a:fillRect/>
          </a:stretch>
        </p:blipFill>
        <p:spPr>
          <a:xfrm>
            <a:off x="1506082" y="1934496"/>
            <a:ext cx="15936698" cy="10937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descr="yazı tipi, grafik, siyah, ekran görüntüsü içeren bir resim&#10;&#10;Açıklama otomatik olarak oluşturuldu">
            <a:extLst>
              <a:ext uri="{FF2B5EF4-FFF2-40B4-BE49-F238E27FC236}">
                <a16:creationId xmlns:a16="http://schemas.microsoft.com/office/drawing/2014/main" id="{CE088D06-E456-318A-B777-401353086CB5}"/>
              </a:ext>
            </a:extLst>
          </p:cNvPr>
          <p:cNvPicPr>
            <a:picLocks noChangeAspect="1"/>
          </p:cNvPicPr>
          <p:nvPr/>
        </p:nvPicPr>
        <p:blipFill rotWithShape="1">
          <a:blip r:embed="rId3">
            <a:alphaModFix amt="85000"/>
          </a:blip>
          <a:srcRect t="3246" r="1" b="429"/>
          <a:stretch/>
        </p:blipFill>
        <p:spPr>
          <a:xfrm>
            <a:off x="6362153" y="15859927"/>
            <a:ext cx="5806402" cy="3876663"/>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623088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F58A82-FB4A-4D12-D342-9A73E950E8AD}"/>
            </a:ext>
          </a:extLst>
        </p:cNvPr>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E2DBB4A3-FB1D-A33A-8DEF-58A29931E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ğ ve düğümlerden oluşan küre">
            <a:extLst>
              <a:ext uri="{FF2B5EF4-FFF2-40B4-BE49-F238E27FC236}">
                <a16:creationId xmlns:a16="http://schemas.microsoft.com/office/drawing/2014/main" id="{5149719B-5B96-DCA7-C116-8C6D099AC40E}"/>
              </a:ext>
            </a:extLst>
          </p:cNvPr>
          <p:cNvPicPr>
            <a:picLocks noChangeAspect="1"/>
          </p:cNvPicPr>
          <p:nvPr/>
        </p:nvPicPr>
        <p:blipFill rotWithShape="1">
          <a:blip r:embed="rId2">
            <a:alphaModFix amt="20000"/>
          </a:blip>
          <a:srcRect l="41975" r="10987" b="1"/>
          <a:stretch/>
        </p:blipFill>
        <p:spPr>
          <a:xfrm>
            <a:off x="-3" y="-6"/>
            <a:ext cx="11781694" cy="23641056"/>
          </a:xfrm>
          <a:prstGeom prst="rect">
            <a:avLst/>
          </a:prstGeom>
        </p:spPr>
      </p:pic>
      <p:sp useBgFill="1">
        <p:nvSpPr>
          <p:cNvPr id="30" name="Rectangle 29">
            <a:extLst>
              <a:ext uri="{FF2B5EF4-FFF2-40B4-BE49-F238E27FC236}">
                <a16:creationId xmlns:a16="http://schemas.microsoft.com/office/drawing/2014/main" id="{48CE62AF-BCA0-85B3-E7DB-9CE18456C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27321" y="-3"/>
            <a:ext cx="18586376" cy="788034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yazı tipi, grafik, siyah, ekran görüntüsü içeren bir resim&#10;&#10;Açıklama otomatik olarak oluşturuldu">
            <a:extLst>
              <a:ext uri="{FF2B5EF4-FFF2-40B4-BE49-F238E27FC236}">
                <a16:creationId xmlns:a16="http://schemas.microsoft.com/office/drawing/2014/main" id="{0BD65E85-B41C-139B-4334-682C1E3E8269}"/>
              </a:ext>
            </a:extLst>
          </p:cNvPr>
          <p:cNvPicPr>
            <a:picLocks noChangeAspect="1"/>
          </p:cNvPicPr>
          <p:nvPr/>
        </p:nvPicPr>
        <p:blipFill rotWithShape="1">
          <a:blip r:embed="rId3">
            <a:alphaModFix amt="85000"/>
          </a:blip>
          <a:srcRect t="3246" r="1" b="429"/>
          <a:stretch/>
        </p:blipFill>
        <p:spPr>
          <a:xfrm>
            <a:off x="5890844" y="1155498"/>
            <a:ext cx="2326135" cy="1553052"/>
          </a:xfrm>
          <a:prstGeom prst="rect">
            <a:avLst/>
          </a:prstGeom>
          <a:effectLst>
            <a:outerShdw blurRad="508000" dist="101600" dir="5400000" algn="tl" rotWithShape="0">
              <a:prstClr val="black">
                <a:alpha val="10000"/>
              </a:prstClr>
            </a:outerShdw>
          </a:effectLst>
        </p:spPr>
      </p:pic>
      <p:sp>
        <p:nvSpPr>
          <p:cNvPr id="2" name="Metin kutusu 1">
            <a:extLst>
              <a:ext uri="{FF2B5EF4-FFF2-40B4-BE49-F238E27FC236}">
                <a16:creationId xmlns:a16="http://schemas.microsoft.com/office/drawing/2014/main" id="{4FD95698-E088-837C-59EA-28982C9DA89E}"/>
              </a:ext>
            </a:extLst>
          </p:cNvPr>
          <p:cNvSpPr txBox="1"/>
          <p:nvPr/>
        </p:nvSpPr>
        <p:spPr>
          <a:xfrm>
            <a:off x="8424682" y="-641329"/>
            <a:ext cx="21961534" cy="537525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solidFill>
                  <a:srgbClr val="002060"/>
                </a:solidFill>
                <a:latin typeface="+mj-lt"/>
                <a:ea typeface="+mj-ea"/>
                <a:cs typeface="+mj-cs"/>
              </a:rPr>
              <a:t>202</a:t>
            </a:r>
            <a:r>
              <a:rPr lang="tr-TR" sz="12400" b="1" spc="-50" dirty="0">
                <a:ln w="3175" cmpd="sng">
                  <a:noFill/>
                </a:ln>
                <a:solidFill>
                  <a:srgbClr val="002060"/>
                </a:solidFill>
                <a:latin typeface="+mj-lt"/>
                <a:ea typeface="+mj-ea"/>
                <a:cs typeface="+mj-cs"/>
              </a:rPr>
              <a:t>5 LNG</a:t>
            </a:r>
            <a:r>
              <a:rPr lang="en-US" sz="12400" b="1" spc="-50" dirty="0">
                <a:ln w="3175" cmpd="sng">
                  <a:noFill/>
                </a:ln>
                <a:solidFill>
                  <a:srgbClr val="002060"/>
                </a:solidFill>
                <a:latin typeface="+mj-lt"/>
                <a:ea typeface="+mj-ea"/>
                <a:cs typeface="+mj-cs"/>
              </a:rPr>
              <a:t> VERİLERİ</a:t>
            </a:r>
          </a:p>
        </p:txBody>
      </p:sp>
      <p:graphicFrame>
        <p:nvGraphicFramePr>
          <p:cNvPr id="3" name="Grafik 2">
            <a:extLst>
              <a:ext uri="{FF2B5EF4-FFF2-40B4-BE49-F238E27FC236}">
                <a16:creationId xmlns:a16="http://schemas.microsoft.com/office/drawing/2014/main" id="{3845CDFB-5C55-718A-30FE-3DE9AEEADB66}"/>
              </a:ext>
            </a:extLst>
          </p:cNvPr>
          <p:cNvGraphicFramePr>
            <a:graphicFrameLocks/>
          </p:cNvGraphicFramePr>
          <p:nvPr>
            <p:extLst>
              <p:ext uri="{D42A27DB-BD31-4B8C-83A1-F6EECF244321}">
                <p14:modId xmlns:p14="http://schemas.microsoft.com/office/powerpoint/2010/main" val="1238298039"/>
              </p:ext>
            </p:extLst>
          </p:nvPr>
        </p:nvGraphicFramePr>
        <p:xfrm>
          <a:off x="440267" y="3556000"/>
          <a:ext cx="32173333" cy="194733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1151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F50150D5-6CB7-22A4-4A05-DF9BB98AC984}"/>
              </a:ext>
            </a:extLst>
          </p:cNvPr>
          <p:cNvSpPr txBox="1"/>
          <p:nvPr/>
        </p:nvSpPr>
        <p:spPr>
          <a:xfrm>
            <a:off x="2087816" y="1207203"/>
            <a:ext cx="12735421"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solidFill>
                  <a:schemeClr val="accent1">
                    <a:lumMod val="50000"/>
                  </a:schemeClr>
                </a:solidFill>
                <a:latin typeface="+mj-lt"/>
                <a:ea typeface="+mj-ea"/>
                <a:cs typeface="+mj-cs"/>
              </a:rPr>
              <a:t>202</a:t>
            </a:r>
            <a:r>
              <a:rPr lang="tr-TR" sz="12400" b="1" spc="-50" dirty="0">
                <a:ln w="3175" cmpd="sng">
                  <a:noFill/>
                </a:ln>
                <a:solidFill>
                  <a:schemeClr val="accent1">
                    <a:lumMod val="50000"/>
                  </a:schemeClr>
                </a:solidFill>
                <a:latin typeface="+mj-lt"/>
                <a:ea typeface="+mj-ea"/>
                <a:cs typeface="+mj-cs"/>
              </a:rPr>
              <a:t>5</a:t>
            </a:r>
            <a:endParaRPr lang="en-US" sz="12400" b="1" spc="-50" dirty="0">
              <a:ln w="3175" cmpd="sng">
                <a:noFill/>
              </a:ln>
              <a:solidFill>
                <a:schemeClr val="accent1">
                  <a:lumMod val="50000"/>
                </a:schemeClr>
              </a:solidFill>
              <a:latin typeface="+mj-lt"/>
              <a:ea typeface="+mj-ea"/>
              <a:cs typeface="+mj-cs"/>
            </a:endParaRPr>
          </a:p>
          <a:p>
            <a:pPr>
              <a:lnSpc>
                <a:spcPct val="90000"/>
              </a:lnSpc>
              <a:spcBef>
                <a:spcPct val="0"/>
              </a:spcBef>
              <a:spcAft>
                <a:spcPts val="600"/>
              </a:spcAft>
            </a:pPr>
            <a:r>
              <a:rPr lang="en-US" sz="12400" b="1" spc="-50" dirty="0">
                <a:ln w="3175" cmpd="sng">
                  <a:noFill/>
                </a:ln>
                <a:solidFill>
                  <a:schemeClr val="accent1">
                    <a:lumMod val="50000"/>
                  </a:schemeClr>
                </a:solidFill>
                <a:latin typeface="+mj-lt"/>
                <a:ea typeface="+mj-ea"/>
                <a:cs typeface="+mj-cs"/>
              </a:rPr>
              <a:t>SU TÜKETİMİ VERİLERİ</a:t>
            </a:r>
          </a:p>
        </p:txBody>
      </p:sp>
      <p:sp>
        <p:nvSpPr>
          <p:cNvPr id="8" name="Metin kutusu 7">
            <a:extLst>
              <a:ext uri="{FF2B5EF4-FFF2-40B4-BE49-F238E27FC236}">
                <a16:creationId xmlns:a16="http://schemas.microsoft.com/office/drawing/2014/main" id="{959BDB86-A2A4-026F-8F74-51CBE11B3E04}"/>
              </a:ext>
            </a:extLst>
          </p:cNvPr>
          <p:cNvSpPr txBox="1"/>
          <p:nvPr/>
        </p:nvSpPr>
        <p:spPr>
          <a:xfrm>
            <a:off x="2100644" y="9533041"/>
            <a:ext cx="12735424" cy="12455327"/>
          </a:xfrm>
          <a:prstGeom prst="rect">
            <a:avLst/>
          </a:prstGeom>
        </p:spPr>
        <p:txBody>
          <a:bodyPr vert="horz" lIns="91440" tIns="45720" rIns="91440" bIns="45720" rtlCol="0" anchor="ctr">
            <a:normAutofit/>
          </a:bodyPr>
          <a:lstStyle/>
          <a:p>
            <a:pPr>
              <a:lnSpc>
                <a:spcPct val="90000"/>
              </a:lnSpc>
              <a:spcAft>
                <a:spcPts val="600"/>
              </a:spcAft>
            </a:pPr>
            <a:r>
              <a:rPr lang="tr-TR" sz="6200" dirty="0">
                <a:solidFill>
                  <a:schemeClr val="accent1">
                    <a:lumMod val="50000"/>
                  </a:schemeClr>
                </a:solidFill>
              </a:rPr>
              <a:t>İşletmemizde doğal kaynaklarımıza sahip çıkmak ve tüketimini doğru bir şekilde yönetmek adına s</a:t>
            </a:r>
            <a:r>
              <a:rPr lang="en-US" sz="6200" dirty="0">
                <a:solidFill>
                  <a:schemeClr val="accent1">
                    <a:lumMod val="50000"/>
                  </a:schemeClr>
                </a:solidFill>
              </a:rPr>
              <a:t>u</a:t>
            </a:r>
            <a:r>
              <a:rPr lang="tr-TR" sz="6200" dirty="0">
                <a:solidFill>
                  <a:schemeClr val="accent1">
                    <a:lumMod val="50000"/>
                  </a:schemeClr>
                </a:solidFill>
              </a:rPr>
              <a:t> kaynakları</a:t>
            </a:r>
            <a:r>
              <a:rPr lang="en-US" sz="6200" dirty="0">
                <a:solidFill>
                  <a:schemeClr val="accent1">
                    <a:lumMod val="50000"/>
                  </a:schemeClr>
                </a:solidFill>
              </a:rPr>
              <a:t> </a:t>
            </a:r>
            <a:r>
              <a:rPr lang="en-US" sz="6200" dirty="0" err="1">
                <a:solidFill>
                  <a:schemeClr val="accent1">
                    <a:lumMod val="50000"/>
                  </a:schemeClr>
                </a:solidFill>
              </a:rPr>
              <a:t>tüketimleri</a:t>
            </a:r>
            <a:r>
              <a:rPr lang="en-US" sz="6200" dirty="0">
                <a:solidFill>
                  <a:schemeClr val="accent1">
                    <a:lumMod val="50000"/>
                  </a:schemeClr>
                </a:solidFill>
              </a:rPr>
              <a:t> </a:t>
            </a:r>
            <a:r>
              <a:rPr lang="en-US" sz="6200" dirty="0" err="1">
                <a:solidFill>
                  <a:schemeClr val="accent1">
                    <a:lumMod val="50000"/>
                  </a:schemeClr>
                </a:solidFill>
              </a:rPr>
              <a:t>sürekli</a:t>
            </a:r>
            <a:r>
              <a:rPr lang="en-US" sz="6200" dirty="0">
                <a:solidFill>
                  <a:schemeClr val="accent1">
                    <a:lumMod val="50000"/>
                  </a:schemeClr>
                </a:solidFill>
              </a:rPr>
              <a:t> </a:t>
            </a:r>
            <a:r>
              <a:rPr lang="en-US" sz="6200" dirty="0" err="1">
                <a:solidFill>
                  <a:schemeClr val="accent1">
                    <a:lumMod val="50000"/>
                  </a:schemeClr>
                </a:solidFill>
              </a:rPr>
              <a:t>izlenmekte</a:t>
            </a:r>
            <a:r>
              <a:rPr lang="en-US" sz="6200" dirty="0">
                <a:solidFill>
                  <a:schemeClr val="accent1">
                    <a:lumMod val="50000"/>
                  </a:schemeClr>
                </a:solidFill>
              </a:rPr>
              <a:t> </a:t>
            </a:r>
            <a:r>
              <a:rPr lang="en-US" sz="6200" dirty="0" err="1">
                <a:solidFill>
                  <a:schemeClr val="accent1">
                    <a:lumMod val="50000"/>
                  </a:schemeClr>
                </a:solidFill>
              </a:rPr>
              <a:t>ve</a:t>
            </a:r>
            <a:r>
              <a:rPr lang="en-US" sz="6200" dirty="0">
                <a:solidFill>
                  <a:schemeClr val="accent1">
                    <a:lumMod val="50000"/>
                  </a:schemeClr>
                </a:solidFill>
              </a:rPr>
              <a:t> </a:t>
            </a:r>
            <a:r>
              <a:rPr lang="en-US" sz="6200" dirty="0" err="1">
                <a:solidFill>
                  <a:schemeClr val="accent1">
                    <a:lumMod val="50000"/>
                  </a:schemeClr>
                </a:solidFill>
              </a:rPr>
              <a:t>sürdürülebilir</a:t>
            </a:r>
            <a:r>
              <a:rPr lang="en-US" sz="6200" dirty="0">
                <a:solidFill>
                  <a:schemeClr val="accent1">
                    <a:lumMod val="50000"/>
                  </a:schemeClr>
                </a:solidFill>
              </a:rPr>
              <a:t> </a:t>
            </a:r>
            <a:r>
              <a:rPr lang="en-US" sz="6200" dirty="0" err="1">
                <a:solidFill>
                  <a:schemeClr val="accent1">
                    <a:lumMod val="50000"/>
                  </a:schemeClr>
                </a:solidFill>
              </a:rPr>
              <a:t>turizm</a:t>
            </a:r>
            <a:r>
              <a:rPr lang="en-US" sz="6200" dirty="0">
                <a:solidFill>
                  <a:schemeClr val="accent1">
                    <a:lumMod val="50000"/>
                  </a:schemeClr>
                </a:solidFill>
              </a:rPr>
              <a:t> </a:t>
            </a:r>
            <a:r>
              <a:rPr lang="en-US" sz="6200" dirty="0" err="1">
                <a:solidFill>
                  <a:schemeClr val="accent1">
                    <a:lumMod val="50000"/>
                  </a:schemeClr>
                </a:solidFill>
              </a:rPr>
              <a:t>ekibimiz</a:t>
            </a:r>
            <a:r>
              <a:rPr lang="en-US" sz="6200" dirty="0">
                <a:solidFill>
                  <a:schemeClr val="accent1">
                    <a:lumMod val="50000"/>
                  </a:schemeClr>
                </a:solidFill>
              </a:rPr>
              <a:t> </a:t>
            </a:r>
            <a:r>
              <a:rPr lang="en-US" sz="6200" dirty="0" err="1">
                <a:solidFill>
                  <a:schemeClr val="accent1">
                    <a:lumMod val="50000"/>
                  </a:schemeClr>
                </a:solidFill>
              </a:rPr>
              <a:t>tarafından</a:t>
            </a:r>
            <a:r>
              <a:rPr lang="en-US" sz="6200" dirty="0">
                <a:solidFill>
                  <a:schemeClr val="accent1">
                    <a:lumMod val="50000"/>
                  </a:schemeClr>
                </a:solidFill>
              </a:rPr>
              <a:t> </a:t>
            </a:r>
            <a:r>
              <a:rPr lang="en-US" sz="6200" dirty="0" err="1">
                <a:solidFill>
                  <a:schemeClr val="accent1">
                    <a:lumMod val="50000"/>
                  </a:schemeClr>
                </a:solidFill>
              </a:rPr>
              <a:t>su</a:t>
            </a:r>
            <a:r>
              <a:rPr lang="en-US" sz="6200" dirty="0">
                <a:solidFill>
                  <a:schemeClr val="accent1">
                    <a:lumMod val="50000"/>
                  </a:schemeClr>
                </a:solidFill>
              </a:rPr>
              <a:t> </a:t>
            </a:r>
            <a:r>
              <a:rPr lang="en-US" sz="6200" dirty="0" err="1">
                <a:solidFill>
                  <a:schemeClr val="accent1">
                    <a:lumMod val="50000"/>
                  </a:schemeClr>
                </a:solidFill>
              </a:rPr>
              <a:t>tüketimi</a:t>
            </a:r>
            <a:r>
              <a:rPr lang="en-US" sz="6200" dirty="0">
                <a:solidFill>
                  <a:schemeClr val="accent1">
                    <a:lumMod val="50000"/>
                  </a:schemeClr>
                </a:solidFill>
              </a:rPr>
              <a:t> </a:t>
            </a:r>
            <a:r>
              <a:rPr lang="en-US" sz="6200" dirty="0" err="1">
                <a:solidFill>
                  <a:schemeClr val="accent1">
                    <a:lumMod val="50000"/>
                  </a:schemeClr>
                </a:solidFill>
              </a:rPr>
              <a:t>takip</a:t>
            </a:r>
            <a:r>
              <a:rPr lang="en-US" sz="6200" dirty="0">
                <a:solidFill>
                  <a:schemeClr val="accent1">
                    <a:lumMod val="50000"/>
                  </a:schemeClr>
                </a:solidFill>
              </a:rPr>
              <a:t> </a:t>
            </a:r>
            <a:r>
              <a:rPr lang="en-US" sz="6200" dirty="0" err="1">
                <a:solidFill>
                  <a:schemeClr val="accent1">
                    <a:lumMod val="50000"/>
                  </a:schemeClr>
                </a:solidFill>
              </a:rPr>
              <a:t>tablosuna</a:t>
            </a:r>
            <a:r>
              <a:rPr lang="en-US" sz="6200" dirty="0">
                <a:solidFill>
                  <a:schemeClr val="accent1">
                    <a:lumMod val="50000"/>
                  </a:schemeClr>
                </a:solidFill>
              </a:rPr>
              <a:t> </a:t>
            </a:r>
            <a:r>
              <a:rPr lang="en-US" sz="6200" dirty="0" err="1">
                <a:solidFill>
                  <a:schemeClr val="accent1">
                    <a:lumMod val="50000"/>
                  </a:schemeClr>
                </a:solidFill>
              </a:rPr>
              <a:t>kayıt</a:t>
            </a:r>
            <a:r>
              <a:rPr lang="en-US" sz="6200" dirty="0">
                <a:solidFill>
                  <a:schemeClr val="accent1">
                    <a:lumMod val="50000"/>
                  </a:schemeClr>
                </a:solidFill>
              </a:rPr>
              <a:t> </a:t>
            </a:r>
            <a:r>
              <a:rPr lang="en-US" sz="6200" dirty="0" err="1">
                <a:solidFill>
                  <a:schemeClr val="accent1">
                    <a:lumMod val="50000"/>
                  </a:schemeClr>
                </a:solidFill>
              </a:rPr>
              <a:t>edilmektedir</a:t>
            </a:r>
            <a:r>
              <a:rPr lang="en-US" sz="6200" dirty="0">
                <a:solidFill>
                  <a:schemeClr val="accent1">
                    <a:lumMod val="50000"/>
                  </a:schemeClr>
                </a:solidFill>
              </a:rPr>
              <a:t>.</a:t>
            </a:r>
          </a:p>
        </p:txBody>
      </p:sp>
      <p:pic>
        <p:nvPicPr>
          <p:cNvPr id="13" name="Picture 12" descr="Deniz kısaltası">
            <a:extLst>
              <a:ext uri="{FF2B5EF4-FFF2-40B4-BE49-F238E27FC236}">
                <a16:creationId xmlns:a16="http://schemas.microsoft.com/office/drawing/2014/main" id="{5D0B4B51-9007-159D-DF9F-46A69E583FF1}"/>
              </a:ext>
            </a:extLst>
          </p:cNvPr>
          <p:cNvPicPr>
            <a:picLocks noChangeAspect="1"/>
          </p:cNvPicPr>
          <p:nvPr/>
        </p:nvPicPr>
        <p:blipFill rotWithShape="1">
          <a:blip r:embed="rId2"/>
          <a:srcRect l="30963" r="21989" b="374"/>
          <a:stretch/>
        </p:blipFill>
        <p:spPr>
          <a:xfrm>
            <a:off x="16706850" y="3"/>
            <a:ext cx="16725554" cy="23641050"/>
          </a:xfrm>
          <a:prstGeom prst="rect">
            <a:avLst/>
          </a:prstGeom>
        </p:spPr>
      </p:pic>
      <p:pic>
        <p:nvPicPr>
          <p:cNvPr id="2" name="Resim 1" descr="yazı tipi, grafik, siyah, ekran görüntüsü içeren bir resim&#10;&#10;Açıklama otomatik olarak oluşturuldu">
            <a:extLst>
              <a:ext uri="{FF2B5EF4-FFF2-40B4-BE49-F238E27FC236}">
                <a16:creationId xmlns:a16="http://schemas.microsoft.com/office/drawing/2014/main" id="{3EAF9554-0EC1-98D1-FD9C-0E0D3729399C}"/>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88136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4F3021-F8FD-B4F4-A0FC-8810EE46F860}"/>
            </a:ext>
          </a:extLst>
        </p:cNvPr>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0484854C-E94E-72F1-AB89-98F9CB53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AA101A77-71C4-F68B-2912-30BA06746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87BFFDF7-AF22-2A2B-BD6E-993A7D8A8ECA}"/>
              </a:ext>
            </a:extLst>
          </p:cNvPr>
          <p:cNvSpPr txBox="1"/>
          <p:nvPr/>
        </p:nvSpPr>
        <p:spPr>
          <a:xfrm>
            <a:off x="8238089" y="-1048655"/>
            <a:ext cx="23023015"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solidFill>
                  <a:schemeClr val="accent1">
                    <a:lumMod val="50000"/>
                  </a:schemeClr>
                </a:solidFill>
                <a:latin typeface="+mj-lt"/>
                <a:ea typeface="+mj-ea"/>
                <a:cs typeface="+mj-cs"/>
              </a:rPr>
              <a:t>202</a:t>
            </a:r>
            <a:r>
              <a:rPr lang="tr-TR" sz="12400" b="1" spc="-50" dirty="0">
                <a:ln w="3175" cmpd="sng">
                  <a:noFill/>
                </a:ln>
                <a:solidFill>
                  <a:schemeClr val="accent1">
                    <a:lumMod val="50000"/>
                  </a:schemeClr>
                </a:solidFill>
                <a:latin typeface="+mj-lt"/>
                <a:ea typeface="+mj-ea"/>
                <a:cs typeface="+mj-cs"/>
              </a:rPr>
              <a:t>5 </a:t>
            </a:r>
            <a:r>
              <a:rPr lang="en-US" sz="12400" b="1" spc="-50" dirty="0">
                <a:ln w="3175" cmpd="sng">
                  <a:noFill/>
                </a:ln>
                <a:solidFill>
                  <a:schemeClr val="accent1">
                    <a:lumMod val="50000"/>
                  </a:schemeClr>
                </a:solidFill>
                <a:latin typeface="+mj-lt"/>
                <a:ea typeface="+mj-ea"/>
                <a:cs typeface="+mj-cs"/>
              </a:rPr>
              <a:t>SU TÜKETİMİ VERİLERİ</a:t>
            </a:r>
          </a:p>
        </p:txBody>
      </p:sp>
      <p:pic>
        <p:nvPicPr>
          <p:cNvPr id="13" name="Picture 12" descr="Deniz kısaltası">
            <a:extLst>
              <a:ext uri="{FF2B5EF4-FFF2-40B4-BE49-F238E27FC236}">
                <a16:creationId xmlns:a16="http://schemas.microsoft.com/office/drawing/2014/main" id="{0BCAF1BB-4836-31F4-E58C-29E345EC78B5}"/>
              </a:ext>
            </a:extLst>
          </p:cNvPr>
          <p:cNvPicPr>
            <a:picLocks noChangeAspect="1"/>
          </p:cNvPicPr>
          <p:nvPr/>
        </p:nvPicPr>
        <p:blipFill rotWithShape="1">
          <a:blip r:embed="rId2">
            <a:alphaModFix amt="35000"/>
          </a:blip>
          <a:srcRect l="30963" r="21989" b="374"/>
          <a:stretch/>
        </p:blipFill>
        <p:spPr>
          <a:xfrm>
            <a:off x="16706850" y="3"/>
            <a:ext cx="16725554" cy="23641050"/>
          </a:xfrm>
          <a:prstGeom prst="rect">
            <a:avLst/>
          </a:prstGeom>
        </p:spPr>
      </p:pic>
      <p:pic>
        <p:nvPicPr>
          <p:cNvPr id="2" name="Resim 1" descr="yazı tipi, grafik, siyah, ekran görüntüsü içeren bir resim&#10;&#10;Açıklama otomatik olarak oluşturuldu">
            <a:extLst>
              <a:ext uri="{FF2B5EF4-FFF2-40B4-BE49-F238E27FC236}">
                <a16:creationId xmlns:a16="http://schemas.microsoft.com/office/drawing/2014/main" id="{26BF9FB7-E837-785D-3F9C-E2B48BA76EE6}"/>
              </a:ext>
            </a:extLst>
          </p:cNvPr>
          <p:cNvPicPr>
            <a:picLocks noChangeAspect="1"/>
          </p:cNvPicPr>
          <p:nvPr/>
        </p:nvPicPr>
        <p:blipFill rotWithShape="1">
          <a:blip r:embed="rId3">
            <a:alphaModFix amt="85000"/>
          </a:blip>
          <a:srcRect t="3246" r="1" b="429"/>
          <a:stretch/>
        </p:blipFill>
        <p:spPr>
          <a:xfrm>
            <a:off x="4323852" y="849995"/>
            <a:ext cx="2326135" cy="1553052"/>
          </a:xfrm>
          <a:prstGeom prst="rect">
            <a:avLst/>
          </a:prstGeom>
          <a:effectLst>
            <a:outerShdw blurRad="508000" dist="101600" dir="5400000" algn="tl" rotWithShape="0">
              <a:prstClr val="black">
                <a:alpha val="10000"/>
              </a:prstClr>
            </a:outerShdw>
          </a:effectLst>
        </p:spPr>
      </p:pic>
      <p:graphicFrame>
        <p:nvGraphicFramePr>
          <p:cNvPr id="6" name="Grafik 5">
            <a:extLst>
              <a:ext uri="{FF2B5EF4-FFF2-40B4-BE49-F238E27FC236}">
                <a16:creationId xmlns:a16="http://schemas.microsoft.com/office/drawing/2014/main" id="{238C42CC-B67D-F615-276E-13E2AB0C27CB}"/>
              </a:ext>
            </a:extLst>
          </p:cNvPr>
          <p:cNvGraphicFramePr>
            <a:graphicFrameLocks/>
          </p:cNvGraphicFramePr>
          <p:nvPr>
            <p:extLst>
              <p:ext uri="{D42A27DB-BD31-4B8C-83A1-F6EECF244321}">
                <p14:modId xmlns:p14="http://schemas.microsoft.com/office/powerpoint/2010/main" val="3986431802"/>
              </p:ext>
            </p:extLst>
          </p:nvPr>
        </p:nvGraphicFramePr>
        <p:xfrm>
          <a:off x="1286933" y="2810933"/>
          <a:ext cx="30920267" cy="199813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9682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30973"/>
            <a:ext cx="33413700" cy="6633604"/>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C279A5BE-E39E-58FF-A805-26BCE5C29A40}"/>
              </a:ext>
            </a:extLst>
          </p:cNvPr>
          <p:cNvSpPr txBox="1"/>
          <p:nvPr/>
        </p:nvSpPr>
        <p:spPr>
          <a:xfrm>
            <a:off x="1125415" y="18531406"/>
            <a:ext cx="30562061" cy="363273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tr-TR" sz="6000" dirty="0">
                <a:solidFill>
                  <a:schemeClr val="accent1">
                    <a:lumMod val="50000"/>
                  </a:schemeClr>
                </a:solidFill>
                <a:latin typeface="+mj-lt"/>
                <a:ea typeface="+mj-ea"/>
                <a:cs typeface="+mj-cs"/>
              </a:rPr>
              <a:t>İşletmede </a:t>
            </a:r>
            <a:r>
              <a:rPr lang="tr-TR" sz="6000" dirty="0" err="1">
                <a:solidFill>
                  <a:schemeClr val="accent1">
                    <a:lumMod val="50000"/>
                  </a:schemeClr>
                </a:solidFill>
                <a:latin typeface="+mj-lt"/>
                <a:ea typeface="+mj-ea"/>
                <a:cs typeface="+mj-cs"/>
              </a:rPr>
              <a:t>önc</a:t>
            </a:r>
            <a:r>
              <a:rPr lang="en-US" sz="6000" dirty="0" err="1">
                <a:solidFill>
                  <a:schemeClr val="accent1">
                    <a:lumMod val="50000"/>
                  </a:schemeClr>
                </a:solidFill>
                <a:latin typeface="+mj-lt"/>
                <a:ea typeface="+mj-ea"/>
                <a:cs typeface="+mj-cs"/>
              </a:rPr>
              <a:t>eliğimiz</a:t>
            </a:r>
            <a:r>
              <a:rPr lang="en-US" sz="6000" dirty="0">
                <a:solidFill>
                  <a:schemeClr val="accent1">
                    <a:lumMod val="50000"/>
                  </a:schemeClr>
                </a:solidFill>
                <a:latin typeface="+mj-lt"/>
                <a:ea typeface="+mj-ea"/>
                <a:cs typeface="+mj-cs"/>
              </a:rPr>
              <a:t> </a:t>
            </a:r>
            <a:r>
              <a:rPr lang="tr-TR" sz="6000" dirty="0">
                <a:solidFill>
                  <a:schemeClr val="accent1">
                    <a:lumMod val="50000"/>
                  </a:schemeClr>
                </a:solidFill>
                <a:latin typeface="+mj-lt"/>
                <a:ea typeface="+mj-ea"/>
                <a:cs typeface="+mj-cs"/>
              </a:rPr>
              <a:t>atıklarımızın geri dönüşümünü sağlamaktır. Atıklardan kaynaklanabilecek çevresel kirlilikleri önleyebilmek adına işletmemizde çıkan atık verilerini takip etmekte, </a:t>
            </a:r>
            <a:r>
              <a:rPr lang="en-US" sz="6000" dirty="0" err="1">
                <a:solidFill>
                  <a:schemeClr val="accent1">
                    <a:lumMod val="50000"/>
                  </a:schemeClr>
                </a:solidFill>
                <a:latin typeface="+mj-lt"/>
                <a:ea typeface="+mj-ea"/>
                <a:cs typeface="+mj-cs"/>
              </a:rPr>
              <a:t>atık</a:t>
            </a:r>
            <a:r>
              <a:rPr lang="en-US" sz="6000" dirty="0">
                <a:solidFill>
                  <a:schemeClr val="accent1">
                    <a:lumMod val="50000"/>
                  </a:schemeClr>
                </a:solidFill>
                <a:latin typeface="+mj-lt"/>
                <a:ea typeface="+mj-ea"/>
                <a:cs typeface="+mj-cs"/>
              </a:rPr>
              <a:t> </a:t>
            </a:r>
            <a:r>
              <a:rPr lang="en-US" sz="6000" dirty="0" err="1">
                <a:solidFill>
                  <a:schemeClr val="accent1">
                    <a:lumMod val="50000"/>
                  </a:schemeClr>
                </a:solidFill>
                <a:latin typeface="+mj-lt"/>
                <a:ea typeface="+mj-ea"/>
                <a:cs typeface="+mj-cs"/>
              </a:rPr>
              <a:t>azaltımı</a:t>
            </a:r>
            <a:r>
              <a:rPr lang="en-US" sz="6000" dirty="0">
                <a:solidFill>
                  <a:schemeClr val="accent1">
                    <a:lumMod val="50000"/>
                  </a:schemeClr>
                </a:solidFill>
                <a:latin typeface="+mj-lt"/>
                <a:ea typeface="+mj-ea"/>
                <a:cs typeface="+mj-cs"/>
              </a:rPr>
              <a:t> </a:t>
            </a:r>
            <a:r>
              <a:rPr lang="tr-TR" sz="6000" dirty="0">
                <a:solidFill>
                  <a:schemeClr val="accent1">
                    <a:lumMod val="50000"/>
                  </a:schemeClr>
                </a:solidFill>
                <a:latin typeface="+mj-lt"/>
                <a:ea typeface="+mj-ea"/>
                <a:cs typeface="+mj-cs"/>
              </a:rPr>
              <a:t>için çalışmalar yapmakta ve personelimize</a:t>
            </a:r>
            <a:r>
              <a:rPr lang="en-US" sz="6000" dirty="0">
                <a:solidFill>
                  <a:schemeClr val="accent1">
                    <a:lumMod val="50000"/>
                  </a:schemeClr>
                </a:solidFill>
                <a:latin typeface="+mj-lt"/>
                <a:ea typeface="+mj-ea"/>
                <a:cs typeface="+mj-cs"/>
              </a:rPr>
              <a:t> </a:t>
            </a:r>
            <a:r>
              <a:rPr lang="en-US" sz="6000" dirty="0" err="1">
                <a:solidFill>
                  <a:schemeClr val="accent1">
                    <a:lumMod val="50000"/>
                  </a:schemeClr>
                </a:solidFill>
                <a:latin typeface="+mj-lt"/>
                <a:ea typeface="+mj-ea"/>
                <a:cs typeface="+mj-cs"/>
              </a:rPr>
              <a:t>bu</a:t>
            </a:r>
            <a:r>
              <a:rPr lang="en-US" sz="6000" dirty="0">
                <a:solidFill>
                  <a:schemeClr val="accent1">
                    <a:lumMod val="50000"/>
                  </a:schemeClr>
                </a:solidFill>
                <a:latin typeface="+mj-lt"/>
                <a:ea typeface="+mj-ea"/>
                <a:cs typeface="+mj-cs"/>
              </a:rPr>
              <a:t> </a:t>
            </a:r>
            <a:r>
              <a:rPr lang="en-US" sz="6000" dirty="0" err="1">
                <a:solidFill>
                  <a:schemeClr val="accent1">
                    <a:lumMod val="50000"/>
                  </a:schemeClr>
                </a:solidFill>
                <a:latin typeface="+mj-lt"/>
                <a:ea typeface="+mj-ea"/>
                <a:cs typeface="+mj-cs"/>
              </a:rPr>
              <a:t>yönde</a:t>
            </a:r>
            <a:r>
              <a:rPr lang="en-US" sz="6000" dirty="0">
                <a:solidFill>
                  <a:schemeClr val="accent1">
                    <a:lumMod val="50000"/>
                  </a:schemeClr>
                </a:solidFill>
                <a:latin typeface="+mj-lt"/>
                <a:ea typeface="+mj-ea"/>
                <a:cs typeface="+mj-cs"/>
              </a:rPr>
              <a:t> </a:t>
            </a:r>
            <a:r>
              <a:rPr lang="en-US" sz="6000" dirty="0" err="1">
                <a:solidFill>
                  <a:schemeClr val="accent1">
                    <a:lumMod val="50000"/>
                  </a:schemeClr>
                </a:solidFill>
                <a:latin typeface="+mj-lt"/>
                <a:ea typeface="+mj-ea"/>
                <a:cs typeface="+mj-cs"/>
              </a:rPr>
              <a:t>eğitimler</a:t>
            </a:r>
            <a:r>
              <a:rPr lang="en-US" sz="6000" dirty="0">
                <a:solidFill>
                  <a:schemeClr val="accent1">
                    <a:lumMod val="50000"/>
                  </a:schemeClr>
                </a:solidFill>
                <a:latin typeface="+mj-lt"/>
                <a:ea typeface="+mj-ea"/>
                <a:cs typeface="+mj-cs"/>
              </a:rPr>
              <a:t> </a:t>
            </a:r>
            <a:r>
              <a:rPr lang="en-US" sz="6000" dirty="0" err="1">
                <a:solidFill>
                  <a:schemeClr val="accent1">
                    <a:lumMod val="50000"/>
                  </a:schemeClr>
                </a:solidFill>
                <a:latin typeface="+mj-lt"/>
                <a:ea typeface="+mj-ea"/>
                <a:cs typeface="+mj-cs"/>
              </a:rPr>
              <a:t>ver</a:t>
            </a:r>
            <a:r>
              <a:rPr lang="tr-TR" sz="6000" kern="1200" dirty="0">
                <a:solidFill>
                  <a:schemeClr val="accent1">
                    <a:lumMod val="50000"/>
                  </a:schemeClr>
                </a:solidFill>
                <a:latin typeface="+mj-lt"/>
                <a:ea typeface="+mj-ea"/>
                <a:cs typeface="+mj-cs"/>
              </a:rPr>
              <a:t>ilmesini sağlamaktayız.</a:t>
            </a:r>
            <a:endParaRPr lang="en-US" sz="6000" kern="1200" dirty="0">
              <a:solidFill>
                <a:schemeClr val="accent1">
                  <a:lumMod val="50000"/>
                </a:schemeClr>
              </a:solidFill>
              <a:latin typeface="+mj-lt"/>
              <a:ea typeface="+mj-ea"/>
              <a:cs typeface="+mj-cs"/>
            </a:endParaRPr>
          </a:p>
        </p:txBody>
      </p:sp>
      <p:pic>
        <p:nvPicPr>
          <p:cNvPr id="5" name="Resim 4" descr="metin, alkolsüz içki, atık konteyneri, plastik içeren bir resim&#10;&#10;Açıklama otomatik olarak oluşturuldu">
            <a:extLst>
              <a:ext uri="{FF2B5EF4-FFF2-40B4-BE49-F238E27FC236}">
                <a16:creationId xmlns:a16="http://schemas.microsoft.com/office/drawing/2014/main" id="{814B33E9-F487-A100-4F7D-CC5D046B9985}"/>
              </a:ext>
            </a:extLst>
          </p:cNvPr>
          <p:cNvPicPr>
            <a:picLocks noChangeAspect="1"/>
          </p:cNvPicPr>
          <p:nvPr/>
        </p:nvPicPr>
        <p:blipFill>
          <a:blip r:embed="rId2">
            <a:alphaModFix amt="70000"/>
          </a:blip>
          <a:stretch>
            <a:fillRect/>
          </a:stretch>
        </p:blipFill>
        <p:spPr>
          <a:xfrm>
            <a:off x="3587241" y="1808665"/>
            <a:ext cx="26239218" cy="14562766"/>
          </a:xfrm>
          <a:prstGeom prst="rect">
            <a:avLst/>
          </a:prstGeom>
        </p:spPr>
      </p:pic>
      <p:pic>
        <p:nvPicPr>
          <p:cNvPr id="2" name="Resim 1" descr="yazı tipi, grafik, siyah, ekran görüntüsü içeren bir resim&#10;&#10;Açıklama otomatik olarak oluşturuldu">
            <a:extLst>
              <a:ext uri="{FF2B5EF4-FFF2-40B4-BE49-F238E27FC236}">
                <a16:creationId xmlns:a16="http://schemas.microsoft.com/office/drawing/2014/main" id="{58E9BDF0-B7F0-021D-6E53-00E5D4CE890D}"/>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
            <a:ext cx="33413700" cy="7912196"/>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etin kutusu 2">
            <a:extLst>
              <a:ext uri="{FF2B5EF4-FFF2-40B4-BE49-F238E27FC236}">
                <a16:creationId xmlns:a16="http://schemas.microsoft.com/office/drawing/2014/main" id="{4F0D8421-6DED-828A-6AAF-8FD12827043A}"/>
              </a:ext>
            </a:extLst>
          </p:cNvPr>
          <p:cNvSpPr txBox="1"/>
          <p:nvPr/>
        </p:nvSpPr>
        <p:spPr>
          <a:xfrm>
            <a:off x="1195754" y="8358964"/>
            <a:ext cx="31019261" cy="14411656"/>
          </a:xfrm>
          <a:prstGeom prst="rect">
            <a:avLst/>
          </a:prstGeom>
        </p:spPr>
        <p:txBody>
          <a:bodyPr vert="horz" lIns="91440" tIns="45720" rIns="91440" bIns="45720" rtlCol="0" anchor="ctr">
            <a:normAutofit/>
          </a:bodyPr>
          <a:lstStyle/>
          <a:p>
            <a:pPr>
              <a:lnSpc>
                <a:spcPct val="90000"/>
              </a:lnSpc>
              <a:spcAft>
                <a:spcPts val="600"/>
              </a:spcAft>
            </a:pPr>
            <a:r>
              <a:rPr lang="tr-TR" sz="8800" b="1" dirty="0">
                <a:solidFill>
                  <a:schemeClr val="accent1">
                    <a:lumMod val="50000"/>
                  </a:schemeClr>
                </a:solidFill>
              </a:rPr>
              <a:t>2025 ÇEVRE VE ATIK YÖNETİMİ </a:t>
            </a:r>
          </a:p>
          <a:p>
            <a:pPr indent="-228600">
              <a:lnSpc>
                <a:spcPct val="90000"/>
              </a:lnSpc>
              <a:spcAft>
                <a:spcPts val="600"/>
              </a:spcAft>
              <a:buFont typeface="Arial" panose="020B0604020202020204" pitchFamily="34" charset="0"/>
              <a:buChar char="•"/>
            </a:pPr>
            <a:endParaRPr lang="tr-TR" sz="6000" b="1" dirty="0">
              <a:solidFill>
                <a:schemeClr val="accent1">
                  <a:lumMod val="50000"/>
                </a:schemeClr>
              </a:solidFill>
            </a:endParaRPr>
          </a:p>
          <a:p>
            <a:pPr indent="-228600">
              <a:lnSpc>
                <a:spcPct val="90000"/>
              </a:lnSpc>
              <a:spcAft>
                <a:spcPts val="600"/>
              </a:spcAft>
              <a:buFont typeface="Arial" panose="020B0604020202020204" pitchFamily="34" charset="0"/>
              <a:buChar char="•"/>
            </a:pPr>
            <a:endParaRPr lang="tr-TR" sz="6000" b="1" dirty="0">
              <a:solidFill>
                <a:schemeClr val="accent1">
                  <a:lumMod val="50000"/>
                </a:schemeClr>
              </a:solidFill>
            </a:endParaRPr>
          </a:p>
          <a:p>
            <a:pPr indent="-228600">
              <a:lnSpc>
                <a:spcPct val="90000"/>
              </a:lnSpc>
              <a:spcAft>
                <a:spcPts val="600"/>
              </a:spcAft>
              <a:buFont typeface="Arial" panose="020B0604020202020204" pitchFamily="34" charset="0"/>
              <a:buChar char="•"/>
            </a:pPr>
            <a:endParaRPr lang="tr-TR" sz="6000" dirty="0">
              <a:solidFill>
                <a:schemeClr val="accent1">
                  <a:lumMod val="50000"/>
                </a:schemeClr>
              </a:solidFill>
            </a:endParaRPr>
          </a:p>
          <a:p>
            <a:pPr indent="-228600">
              <a:lnSpc>
                <a:spcPct val="90000"/>
              </a:lnSpc>
              <a:spcAft>
                <a:spcPts val="600"/>
              </a:spcAft>
              <a:buFont typeface="Arial" panose="020B0604020202020204" pitchFamily="34" charset="0"/>
              <a:buChar char="•"/>
            </a:pPr>
            <a:r>
              <a:rPr lang="tr-TR" sz="6000" dirty="0">
                <a:solidFill>
                  <a:schemeClr val="accent1">
                    <a:lumMod val="50000"/>
                  </a:schemeClr>
                </a:solidFill>
              </a:rPr>
              <a:t>İşletmemizde atıklar sıfır atık sistemine göre ayrıştırılmakta olup; ayrıştırılan ambalaj atıkları, floresan, toner vb. tehlikeli atıklar, organik atıklar, tıbbi atıklar, bitkisel atık yağlar ve piller ayrı olarak toplanılması sağlanmakta, işletmede içerisinde mevzuatlara uygun şekilde tanımlanan geçici depolama alanlarında depolanması sağlanarak sonrasında anlaşmalı olduğumuz lisanslı ve izinli firmalar tarafından toplatılması sağlanmaktadır. </a:t>
            </a:r>
          </a:p>
          <a:p>
            <a:pPr indent="-228600">
              <a:lnSpc>
                <a:spcPct val="90000"/>
              </a:lnSpc>
              <a:spcAft>
                <a:spcPts val="600"/>
              </a:spcAft>
              <a:buFont typeface="Arial" panose="020B0604020202020204" pitchFamily="34" charset="0"/>
              <a:buChar char="•"/>
            </a:pPr>
            <a:endParaRPr lang="tr-TR" sz="6000" dirty="0">
              <a:solidFill>
                <a:schemeClr val="accent1">
                  <a:lumMod val="50000"/>
                </a:schemeClr>
              </a:solidFill>
            </a:endParaRPr>
          </a:p>
          <a:p>
            <a:pPr indent="-228600">
              <a:lnSpc>
                <a:spcPct val="90000"/>
              </a:lnSpc>
              <a:spcAft>
                <a:spcPts val="600"/>
              </a:spcAft>
              <a:buFont typeface="Arial" panose="020B0604020202020204" pitchFamily="34" charset="0"/>
              <a:buChar char="•"/>
            </a:pPr>
            <a:r>
              <a:rPr lang="tr-TR" sz="6000" dirty="0">
                <a:solidFill>
                  <a:schemeClr val="accent1">
                    <a:lumMod val="50000"/>
                  </a:schemeClr>
                </a:solidFill>
              </a:rPr>
              <a:t>Atıklar ilgili ayrıştırma-geri dönüştürme tesislerine gönderildikten sonra gönderilme tarihleri ve miktarları </a:t>
            </a:r>
            <a:r>
              <a:rPr lang="tr-TR" sz="6000" dirty="0" err="1">
                <a:solidFill>
                  <a:schemeClr val="accent1">
                    <a:lumMod val="50000"/>
                  </a:schemeClr>
                </a:solidFill>
              </a:rPr>
              <a:t>excel</a:t>
            </a:r>
            <a:r>
              <a:rPr lang="tr-TR" sz="6000" dirty="0">
                <a:solidFill>
                  <a:schemeClr val="accent1">
                    <a:lumMod val="50000"/>
                  </a:schemeClr>
                </a:solidFill>
              </a:rPr>
              <a:t> olarak tutulmakta ve ayrıca gönderilen atık miktarları EÇBS  bilgi sistemine işlenmektedir.</a:t>
            </a:r>
          </a:p>
          <a:p>
            <a:pPr indent="-228600">
              <a:lnSpc>
                <a:spcPct val="90000"/>
              </a:lnSpc>
              <a:spcAft>
                <a:spcPts val="600"/>
              </a:spcAft>
              <a:buFont typeface="Arial" panose="020B0604020202020204" pitchFamily="34" charset="0"/>
              <a:buChar char="•"/>
            </a:pPr>
            <a:endParaRPr lang="tr-TR" sz="6000" dirty="0">
              <a:solidFill>
                <a:schemeClr val="accent1">
                  <a:lumMod val="50000"/>
                </a:schemeClr>
              </a:solidFill>
            </a:endParaRPr>
          </a:p>
          <a:p>
            <a:pPr indent="-228600">
              <a:lnSpc>
                <a:spcPct val="90000"/>
              </a:lnSpc>
              <a:spcAft>
                <a:spcPts val="600"/>
              </a:spcAft>
              <a:buFont typeface="Arial" panose="020B0604020202020204" pitchFamily="34" charset="0"/>
              <a:buChar char="•"/>
            </a:pPr>
            <a:endParaRPr lang="tr-TR" sz="6000" dirty="0">
              <a:solidFill>
                <a:schemeClr val="accent1">
                  <a:lumMod val="50000"/>
                </a:schemeClr>
              </a:solidFill>
            </a:endParaRPr>
          </a:p>
        </p:txBody>
      </p:sp>
      <p:sp>
        <p:nvSpPr>
          <p:cNvPr id="23" name="Freeform: Shape 2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756" y="20583005"/>
            <a:ext cx="27316949" cy="3058045"/>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descr="yazı tipi, grafik, siyah, ekran görüntüsü içeren bir resim&#10;&#10;Açıklama otomatik olarak oluşturuldu">
            <a:extLst>
              <a:ext uri="{FF2B5EF4-FFF2-40B4-BE49-F238E27FC236}">
                <a16:creationId xmlns:a16="http://schemas.microsoft.com/office/drawing/2014/main" id="{9223F347-31C9-37BA-E28A-0FC95E08DD0C}"/>
              </a:ext>
            </a:extLst>
          </p:cNvPr>
          <p:cNvPicPr>
            <a:picLocks noChangeAspect="1"/>
          </p:cNvPicPr>
          <p:nvPr/>
        </p:nvPicPr>
        <p:blipFill rotWithShape="1">
          <a:blip r:embed="rId2">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67763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9446" y="1258667"/>
            <a:ext cx="30605784" cy="7202340"/>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4024" y="3646261"/>
            <a:ext cx="350844" cy="2427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113065" y="4834772"/>
            <a:ext cx="5043424" cy="50121"/>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etin kutusu 2">
            <a:extLst>
              <a:ext uri="{FF2B5EF4-FFF2-40B4-BE49-F238E27FC236}">
                <a16:creationId xmlns:a16="http://schemas.microsoft.com/office/drawing/2014/main" id="{DE472788-6893-AE54-25AF-46B9D7BADF88}"/>
              </a:ext>
            </a:extLst>
          </p:cNvPr>
          <p:cNvSpPr txBox="1"/>
          <p:nvPr/>
        </p:nvSpPr>
        <p:spPr>
          <a:xfrm>
            <a:off x="1344024" y="11155422"/>
            <a:ext cx="30605784" cy="6556397"/>
          </a:xfrm>
          <a:prstGeom prst="rect">
            <a:avLst/>
          </a:prstGeom>
        </p:spPr>
        <p:txBody>
          <a:bodyPr vert="horz" lIns="91440" tIns="45720" rIns="91440" bIns="45720" rtlCol="0" anchor="ctr">
            <a:normAutofit/>
          </a:bodyPr>
          <a:lstStyle/>
          <a:p>
            <a:pPr algn="just">
              <a:lnSpc>
                <a:spcPct val="90000"/>
              </a:lnSpc>
              <a:spcAft>
                <a:spcPts val="600"/>
              </a:spcAft>
            </a:pPr>
            <a:endParaRPr lang="tr-TR" sz="6000" dirty="0">
              <a:solidFill>
                <a:srgbClr val="002060"/>
              </a:solidFill>
            </a:endParaRPr>
          </a:p>
          <a:p>
            <a:pPr indent="-228600" algn="just">
              <a:lnSpc>
                <a:spcPct val="90000"/>
              </a:lnSpc>
              <a:spcAft>
                <a:spcPts val="600"/>
              </a:spcAft>
              <a:buFont typeface="Arial" panose="020B0604020202020204" pitchFamily="34" charset="0"/>
              <a:buChar char="•"/>
            </a:pPr>
            <a:r>
              <a:rPr lang="tr-TR" sz="6000" dirty="0">
                <a:solidFill>
                  <a:srgbClr val="002060"/>
                </a:solidFill>
              </a:rPr>
              <a:t>İşletmemizde kimyasalların kullanım miktarları ve kullanım yöntemleri ile ilgili personellerimize sürekli eğitim verilmesini sağlamaktayız.</a:t>
            </a:r>
          </a:p>
          <a:p>
            <a:pPr indent="-228600" algn="just">
              <a:lnSpc>
                <a:spcPct val="90000"/>
              </a:lnSpc>
              <a:spcAft>
                <a:spcPts val="600"/>
              </a:spcAft>
              <a:buFont typeface="Arial" panose="020B0604020202020204" pitchFamily="34" charset="0"/>
              <a:buChar char="•"/>
            </a:pPr>
            <a:endParaRPr lang="tr-TR" sz="6000" dirty="0">
              <a:solidFill>
                <a:srgbClr val="002060"/>
              </a:solidFill>
            </a:endParaRPr>
          </a:p>
          <a:p>
            <a:pPr indent="-228600" algn="just">
              <a:lnSpc>
                <a:spcPct val="90000"/>
              </a:lnSpc>
              <a:spcAft>
                <a:spcPts val="600"/>
              </a:spcAft>
              <a:buFont typeface="Arial" panose="020B0604020202020204" pitchFamily="34" charset="0"/>
              <a:buChar char="•"/>
            </a:pPr>
            <a:r>
              <a:rPr lang="tr-TR" sz="6000" dirty="0">
                <a:solidFill>
                  <a:srgbClr val="002060"/>
                </a:solidFill>
              </a:rPr>
              <a:t>İşletmemizde kullanılan kimyasalların çevre dostu ürünler olmalarını önemsiyor, aşırı kimyasal tüketiminden kaçınmak için yeterli miktarda kullanım sağlamak adına dozajlama üniteleri kullanılmasını sağlıyoruz.</a:t>
            </a:r>
          </a:p>
        </p:txBody>
      </p:sp>
      <p:sp>
        <p:nvSpPr>
          <p:cNvPr id="5" name="Metin kutusu 4">
            <a:extLst>
              <a:ext uri="{FF2B5EF4-FFF2-40B4-BE49-F238E27FC236}">
                <a16:creationId xmlns:a16="http://schemas.microsoft.com/office/drawing/2014/main" id="{C8874DE0-4CAE-9209-09A0-DA12B8E79EC1}"/>
              </a:ext>
            </a:extLst>
          </p:cNvPr>
          <p:cNvSpPr txBox="1"/>
          <p:nvPr/>
        </p:nvSpPr>
        <p:spPr>
          <a:xfrm>
            <a:off x="10610144" y="4501754"/>
            <a:ext cx="22803556" cy="5673852"/>
          </a:xfrm>
          <a:prstGeom prst="rect">
            <a:avLst/>
          </a:prstGeom>
        </p:spPr>
        <p:txBody>
          <a:bodyPr vert="horz" lIns="91440" tIns="45720" rIns="91440" bIns="45720" rtlCol="0" anchor="ctr">
            <a:normAutofit/>
          </a:bodyPr>
          <a:lstStyle/>
          <a:p>
            <a:pPr>
              <a:lnSpc>
                <a:spcPct val="90000"/>
              </a:lnSpc>
              <a:spcAft>
                <a:spcPts val="600"/>
              </a:spcAft>
            </a:pPr>
            <a:r>
              <a:rPr lang="en-US" sz="6600" b="1" dirty="0">
                <a:latin typeface="Avenir Next LT Pro" panose="020B0504020202020204" pitchFamily="34" charset="-94"/>
              </a:rPr>
              <a:t>202</a:t>
            </a:r>
            <a:r>
              <a:rPr lang="tr-TR" sz="6600" b="1" dirty="0">
                <a:latin typeface="Avenir Next LT Pro" panose="020B0504020202020204" pitchFamily="34" charset="-94"/>
              </a:rPr>
              <a:t>5            </a:t>
            </a:r>
            <a:r>
              <a:rPr lang="en-US" sz="9600" b="1" dirty="0">
                <a:latin typeface="Avenir Next LT Pro" panose="020B0504020202020204" pitchFamily="34" charset="-94"/>
              </a:rPr>
              <a:t>KİMYASAL TÜKETİMİ </a:t>
            </a:r>
            <a:endParaRPr lang="en-US" sz="6600" b="1" dirty="0">
              <a:latin typeface="Avenir Next LT Pro" panose="020B0504020202020204" pitchFamily="34" charset="-94"/>
            </a:endParaRPr>
          </a:p>
          <a:p>
            <a:pPr>
              <a:lnSpc>
                <a:spcPct val="90000"/>
              </a:lnSpc>
              <a:spcAft>
                <a:spcPts val="600"/>
              </a:spcAft>
            </a:pPr>
            <a:endParaRPr lang="en-US" sz="6000" dirty="0">
              <a:latin typeface="Avenir Next LT Pro" panose="020B0504020202020204" pitchFamily="34" charset="-94"/>
            </a:endParaRPr>
          </a:p>
        </p:txBody>
      </p:sp>
      <p:pic>
        <p:nvPicPr>
          <p:cNvPr id="7" name="Resim 6" descr="plastik, şişe, ev malzemeleri, iç mekan içeren bir resim&#10;&#10;Açıklama otomatik olarak oluşturuldu">
            <a:extLst>
              <a:ext uri="{FF2B5EF4-FFF2-40B4-BE49-F238E27FC236}">
                <a16:creationId xmlns:a16="http://schemas.microsoft.com/office/drawing/2014/main" id="{67008951-E1C0-6CC7-61EF-6C5C9DD83118}"/>
              </a:ext>
            </a:extLst>
          </p:cNvPr>
          <p:cNvPicPr>
            <a:picLocks noChangeAspect="1"/>
          </p:cNvPicPr>
          <p:nvPr/>
        </p:nvPicPr>
        <p:blipFill>
          <a:blip r:embed="rId2"/>
          <a:stretch>
            <a:fillRect/>
          </a:stretch>
        </p:blipFill>
        <p:spPr>
          <a:xfrm>
            <a:off x="3954677" y="2355906"/>
            <a:ext cx="5543550" cy="5543550"/>
          </a:xfrm>
          <a:prstGeom prst="rect">
            <a:avLst/>
          </a:prstGeom>
          <a:ln>
            <a:noFill/>
          </a:ln>
          <a:effectLst>
            <a:softEdge rad="112500"/>
          </a:effectLst>
        </p:spPr>
      </p:pic>
      <p:pic>
        <p:nvPicPr>
          <p:cNvPr id="2" name="Resim 1" descr="yazı tipi, grafik, siyah, ekran görüntüsü içeren bir resim&#10;&#10;Açıklama otomatik olarak oluşturuldu">
            <a:extLst>
              <a:ext uri="{FF2B5EF4-FFF2-40B4-BE49-F238E27FC236}">
                <a16:creationId xmlns:a16="http://schemas.microsoft.com/office/drawing/2014/main" id="{D2C5FE47-8099-6D02-584F-BAD393E1FAB3}"/>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003258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3" y="0"/>
            <a:ext cx="33405347"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9">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Metin kutusu 3">
            <a:extLst>
              <a:ext uri="{FF2B5EF4-FFF2-40B4-BE49-F238E27FC236}">
                <a16:creationId xmlns:a16="http://schemas.microsoft.com/office/drawing/2014/main" id="{B43CDDE3-1B4F-BC64-034E-D6E1F2D5B27E}"/>
              </a:ext>
            </a:extLst>
          </p:cNvPr>
          <p:cNvSpPr txBox="1"/>
          <p:nvPr/>
        </p:nvSpPr>
        <p:spPr>
          <a:xfrm>
            <a:off x="900025" y="1422089"/>
            <a:ext cx="17528651" cy="20638898"/>
          </a:xfrm>
          <a:prstGeom prst="rect">
            <a:avLst/>
          </a:prstGeom>
        </p:spPr>
        <p:txBody>
          <a:bodyPr vert="horz" lIns="91440" tIns="45720" rIns="91440" bIns="45720" rtlCol="0">
            <a:normAutofit lnSpcReduction="10000"/>
          </a:bodyPr>
          <a:lstStyle/>
          <a:p>
            <a:pPr indent="-228600">
              <a:lnSpc>
                <a:spcPct val="90000"/>
              </a:lnSpc>
              <a:spcAft>
                <a:spcPts val="1950"/>
              </a:spcAft>
              <a:buFont typeface="Arial" panose="020B0604020202020204" pitchFamily="34" charset="0"/>
              <a:buChar char="•"/>
            </a:pPr>
            <a:endParaRPr lang="en-US" sz="4400" dirty="0">
              <a:effectLst/>
            </a:endParaRPr>
          </a:p>
          <a:p>
            <a:pPr indent="-228600">
              <a:lnSpc>
                <a:spcPct val="90000"/>
              </a:lnSpc>
              <a:spcAft>
                <a:spcPts val="1950"/>
              </a:spcAft>
              <a:buFont typeface="Arial" panose="020B0604020202020204" pitchFamily="34" charset="0"/>
              <a:buChar char="•"/>
            </a:pPr>
            <a:r>
              <a:rPr lang="tr-TR" sz="5400" dirty="0">
                <a:solidFill>
                  <a:schemeClr val="accent1">
                    <a:lumMod val="50000"/>
                  </a:schemeClr>
                </a:solidFill>
                <a:effectLst/>
                <a:latin typeface="+mj-lt"/>
              </a:rPr>
              <a:t>SÜRDÜRÜLEBİLİR SATIN ALMA politikamız gereği tedarikçilerimiz ve ham maddelerimizi yerelden seçmeye özen gösteriyor</a:t>
            </a:r>
            <a:r>
              <a:rPr lang="tr-TR" sz="5400" dirty="0">
                <a:solidFill>
                  <a:schemeClr val="accent1">
                    <a:lumMod val="50000"/>
                  </a:schemeClr>
                </a:solidFill>
                <a:latin typeface="+mj-lt"/>
              </a:rPr>
              <a:t>, adil ticaret anlayışına önem veriyor</a:t>
            </a:r>
            <a:r>
              <a:rPr lang="tr-TR" sz="5400" dirty="0">
                <a:solidFill>
                  <a:schemeClr val="accent1">
                    <a:lumMod val="50000"/>
                  </a:schemeClr>
                </a:solidFill>
                <a:effectLst/>
                <a:latin typeface="+mj-lt"/>
              </a:rPr>
              <a:t>, çalıştığımız iş ortaklarımızın ve satın alma operasyonlarımızın sürdürülebilir bir şekilde  yürütülmesini önemsiyoruz.</a:t>
            </a:r>
          </a:p>
          <a:p>
            <a:pPr>
              <a:lnSpc>
                <a:spcPct val="90000"/>
              </a:lnSpc>
              <a:spcAft>
                <a:spcPts val="1950"/>
              </a:spcAft>
            </a:pPr>
            <a:r>
              <a:rPr lang="tr-TR" sz="5400" i="1" dirty="0">
                <a:solidFill>
                  <a:schemeClr val="accent1">
                    <a:lumMod val="50000"/>
                  </a:schemeClr>
                </a:solidFill>
                <a:latin typeface="+mj-lt"/>
              </a:rPr>
              <a:t>Bu kapsamda tedarikçilerimizi ve iş ortaklarımızı sürdürülebilirlik politikamızı anlamaya ve desteklemeye davet etmekteyiz;</a:t>
            </a:r>
          </a:p>
          <a:p>
            <a:pPr indent="-228600">
              <a:lnSpc>
                <a:spcPct val="90000"/>
              </a:lnSpc>
              <a:spcAft>
                <a:spcPts val="1950"/>
              </a:spcAft>
              <a:buFont typeface="Arial" panose="020B0604020202020204" pitchFamily="34" charset="0"/>
              <a:buChar char="•"/>
            </a:pPr>
            <a:endParaRPr lang="tr-TR" sz="5400" dirty="0">
              <a:solidFill>
                <a:schemeClr val="accent1">
                  <a:lumMod val="50000"/>
                </a:schemeClr>
              </a:solidFill>
              <a:latin typeface="+mj-lt"/>
            </a:endParaRPr>
          </a:p>
          <a:p>
            <a:pPr algn="just">
              <a:lnSpc>
                <a:spcPct val="90000"/>
              </a:lnSpc>
              <a:spcAft>
                <a:spcPts val="1950"/>
              </a:spcAft>
            </a:pPr>
            <a:r>
              <a:rPr lang="tr-TR" sz="5400" dirty="0">
                <a:solidFill>
                  <a:schemeClr val="accent1">
                    <a:lumMod val="50000"/>
                  </a:schemeClr>
                </a:solidFill>
                <a:effectLst/>
                <a:latin typeface="+mj-lt"/>
              </a:rPr>
              <a:t>‘….işletmesi olarak çevreyle denge ve uyum biçiminde yaşama bilincimiz çerçevesinde yürüttüğümüz turizmde sürdürülebilirlik uygulamaları kapsamında, turizmin hem toplumumuz hem de çevremiz üzerindeki olumsuz etkilerini en aza indirmeyi hedefleyerek; benimsediğimiz politikayla yerel ekonomiye, doğal ve kültürel mirasın korunmasına, yerel bölge halkı ve misafirlerimizin yaşam kalitelerinin artmasına katkıda bulunmayı amaçlıyoruz. Bu kapsamda sürekli gelişmeyi ve dönüşümü içeren sürdürülebilirlik politikalarını uyguladığımızı sizlere bildirmek isteriz. </a:t>
            </a:r>
          </a:p>
          <a:p>
            <a:pPr indent="-228600">
              <a:lnSpc>
                <a:spcPct val="90000"/>
              </a:lnSpc>
              <a:spcAft>
                <a:spcPts val="1950"/>
              </a:spcAft>
              <a:buFont typeface="Arial" panose="020B0604020202020204" pitchFamily="34" charset="0"/>
              <a:buChar char="•"/>
            </a:pPr>
            <a:r>
              <a:rPr lang="tr-TR" sz="5400" dirty="0">
                <a:solidFill>
                  <a:schemeClr val="accent1">
                    <a:lumMod val="50000"/>
                  </a:schemeClr>
                </a:solidFill>
                <a:effectLst/>
                <a:latin typeface="+mj-lt"/>
              </a:rPr>
              <a:t>Üzerinde yaşadığımız teknolojik dünyaya uyum sağlarken aynı zamanda sürdürülebilirliği öncelik alarak kültürel miraslarımızdan kopmadan, daha yaşanılabilir bir gezegen için çevre ile dost bir yaşam sürdürmek adına hep birlikte elimizi taşın altına koymamız gerekmektedir. Çünkü sürdürülebilirlik kavramı aslında bir farkındalığı belirtmektedir, bireysel değil toplumsal bir hedef olmalıdır. Dolayısıyla bu noktada sizlerden de bu farkındalığa katkı sağlamanızı rica ediyoruz.’’</a:t>
            </a:r>
          </a:p>
        </p:txBody>
      </p:sp>
      <p:pic>
        <p:nvPicPr>
          <p:cNvPr id="3" name="Resim 2" descr="yazı tipi, grafik, siyah, ekran görüntüsü içeren bir resim&#10;&#10;Açıklama otomatik olarak oluşturuldu">
            <a:extLst>
              <a:ext uri="{FF2B5EF4-FFF2-40B4-BE49-F238E27FC236}">
                <a16:creationId xmlns:a16="http://schemas.microsoft.com/office/drawing/2014/main" id="{780D13EF-8F37-9886-2F76-DAEB8D59FF02}"/>
              </a:ext>
            </a:extLst>
          </p:cNvPr>
          <p:cNvPicPr>
            <a:picLocks noChangeAspect="1"/>
          </p:cNvPicPr>
          <p:nvPr/>
        </p:nvPicPr>
        <p:blipFill rotWithShape="1">
          <a:blip r:embed="rId2"/>
          <a:srcRect t="3246" r="1" b="429"/>
          <a:stretch/>
        </p:blipFill>
        <p:spPr>
          <a:xfrm>
            <a:off x="20399946" y="11741538"/>
            <a:ext cx="7606013" cy="5078196"/>
          </a:xfrm>
          <a:prstGeom prst="rect">
            <a:avLst/>
          </a:prstGeom>
        </p:spPr>
      </p:pic>
      <p:sp>
        <p:nvSpPr>
          <p:cNvPr id="2" name="Metin kutusu 1">
            <a:extLst>
              <a:ext uri="{FF2B5EF4-FFF2-40B4-BE49-F238E27FC236}">
                <a16:creationId xmlns:a16="http://schemas.microsoft.com/office/drawing/2014/main" id="{11B40FDC-F436-3B67-A1E6-AE3328BCE645}"/>
              </a:ext>
            </a:extLst>
          </p:cNvPr>
          <p:cNvSpPr txBox="1"/>
          <p:nvPr/>
        </p:nvSpPr>
        <p:spPr>
          <a:xfrm>
            <a:off x="3458317" y="2616276"/>
            <a:ext cx="25812084" cy="13932459"/>
          </a:xfrm>
          <a:prstGeom prst="rect">
            <a:avLst/>
          </a:prstGeom>
        </p:spPr>
        <p:txBody>
          <a:bodyPr vert="horz" lIns="91440" tIns="45720" rIns="91440" bIns="45720" rtlCol="0" anchor="b">
            <a:normAutofit/>
          </a:bodyPr>
          <a:lstStyle/>
          <a:p>
            <a:pPr indent="-182880" defTabSz="914400">
              <a:lnSpc>
                <a:spcPct val="85000"/>
              </a:lnSpc>
              <a:spcBef>
                <a:spcPct val="0"/>
              </a:spcBef>
              <a:spcAft>
                <a:spcPts val="600"/>
              </a:spcAft>
              <a:buClr>
                <a:schemeClr val="accent1"/>
              </a:buClr>
            </a:pPr>
            <a:endParaRPr lang="en-US" sz="7200" spc="-50" dirty="0">
              <a:ln w="3175" cmpd="sng">
                <a:noFill/>
              </a:ln>
              <a:latin typeface="+mj-lt"/>
              <a:ea typeface="+mj-ea"/>
              <a:cs typeface="+mj-cs"/>
            </a:endParaRPr>
          </a:p>
        </p:txBody>
      </p:sp>
    </p:spTree>
    <p:extLst>
      <p:ext uri="{BB962C8B-B14F-4D97-AF65-F5344CB8AC3E}">
        <p14:creationId xmlns:p14="http://schemas.microsoft.com/office/powerpoint/2010/main" val="232897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697" cy="23638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3413700" cy="178812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4684" y="1902732"/>
            <a:ext cx="30144331" cy="18614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634684" y="21820120"/>
            <a:ext cx="3014751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03066FC3-78DE-5EE4-9639-7F4731BA93BC}"/>
              </a:ext>
            </a:extLst>
          </p:cNvPr>
          <p:cNvSpPr txBox="1"/>
          <p:nvPr/>
        </p:nvSpPr>
        <p:spPr>
          <a:xfrm>
            <a:off x="2297191" y="22297292"/>
            <a:ext cx="29225631" cy="707886"/>
          </a:xfrm>
          <a:prstGeom prst="rect">
            <a:avLst/>
          </a:prstGeom>
          <a:noFill/>
        </p:spPr>
        <p:txBody>
          <a:bodyPr wrap="square" rtlCol="0">
            <a:spAutoFit/>
          </a:bodyPr>
          <a:lstStyle/>
          <a:p>
            <a:r>
              <a:rPr lang="tr-TR" sz="4000" dirty="0">
                <a:latin typeface="Avenir Next LT Pro" panose="020B0504020202020204" pitchFamily="34" charset="-94"/>
              </a:rPr>
              <a:t>ÇALIŞTIĞIMIZ TEDARİKÇİLERİN %76 YEREL TEDARİKÇİLERDİR. BİR SONRAKİ YIL BU ORANI YÜKSELTMEK HEDEFİMİZDİR.</a:t>
            </a:r>
          </a:p>
        </p:txBody>
      </p:sp>
      <p:pic>
        <p:nvPicPr>
          <p:cNvPr id="5" name="Resim 4" descr="metin, ekran görüntüsü, diyagram, daire içeren bir resim&#10;&#10;Açıklama otomatik olarak oluşturuldu">
            <a:extLst>
              <a:ext uri="{FF2B5EF4-FFF2-40B4-BE49-F238E27FC236}">
                <a16:creationId xmlns:a16="http://schemas.microsoft.com/office/drawing/2014/main" id="{C43C6EC1-51D9-744A-5ABF-BB2C0515B888}"/>
              </a:ext>
            </a:extLst>
          </p:cNvPr>
          <p:cNvPicPr>
            <a:picLocks noChangeAspect="1"/>
          </p:cNvPicPr>
          <p:nvPr/>
        </p:nvPicPr>
        <p:blipFill>
          <a:blip r:embed="rId2"/>
          <a:stretch>
            <a:fillRect/>
          </a:stretch>
        </p:blipFill>
        <p:spPr>
          <a:xfrm>
            <a:off x="2622301" y="3130093"/>
            <a:ext cx="28169094" cy="16387525"/>
          </a:xfrm>
          <a:prstGeom prst="rect">
            <a:avLst/>
          </a:prstGeom>
        </p:spPr>
      </p:pic>
    </p:spTree>
    <p:extLst>
      <p:ext uri="{BB962C8B-B14F-4D97-AF65-F5344CB8AC3E}">
        <p14:creationId xmlns:p14="http://schemas.microsoft.com/office/powerpoint/2010/main" val="3956107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3405345"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Neşeli blok closeup View">
            <a:extLst>
              <a:ext uri="{FF2B5EF4-FFF2-40B4-BE49-F238E27FC236}">
                <a16:creationId xmlns:a16="http://schemas.microsoft.com/office/drawing/2014/main" id="{2129DBF7-D2B7-20E9-477C-31B7D2C160DB}"/>
              </a:ext>
            </a:extLst>
          </p:cNvPr>
          <p:cNvPicPr>
            <a:picLocks noChangeAspect="1"/>
          </p:cNvPicPr>
          <p:nvPr/>
        </p:nvPicPr>
        <p:blipFill>
          <a:blip r:embed="rId2">
            <a:alphaModFix amt="35000"/>
          </a:blip>
          <a:srcRect l="6010"/>
          <a:stretch/>
        </p:blipFill>
        <p:spPr>
          <a:xfrm>
            <a:off x="-8350" y="10"/>
            <a:ext cx="33413696" cy="23641040"/>
          </a:xfrm>
          <a:prstGeom prst="rect">
            <a:avLst/>
          </a:prstGeom>
        </p:spPr>
      </p:pic>
      <p:sp>
        <p:nvSpPr>
          <p:cNvPr id="22" name="Rectangle 2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0094"/>
            <a:ext cx="33413697" cy="1090062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EC240DF2-8ED1-0C57-E39F-8799C37E1D6F}"/>
              </a:ext>
            </a:extLst>
          </p:cNvPr>
          <p:cNvSpPr txBox="1"/>
          <p:nvPr/>
        </p:nvSpPr>
        <p:spPr>
          <a:xfrm>
            <a:off x="3007233" y="6898877"/>
            <a:ext cx="27566302" cy="1232305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16100" dirty="0">
                <a:solidFill>
                  <a:srgbClr val="002060"/>
                </a:solidFill>
                <a:latin typeface="+mj-lt"/>
                <a:ea typeface="+mj-ea"/>
                <a:cs typeface="+mj-cs"/>
              </a:rPr>
              <a:t>PEYZAJIMIZDA BÖLGE İKLİMİNE UYUM SAĞLAMIŞ BİTKİLERDEN ÖZELLİKLE ZAMBAK BİTKİSİNİ KULLANMAKTAYIZ.</a:t>
            </a:r>
          </a:p>
        </p:txBody>
      </p:sp>
    </p:spTree>
    <p:extLst>
      <p:ext uri="{BB962C8B-B14F-4D97-AF65-F5344CB8AC3E}">
        <p14:creationId xmlns:p14="http://schemas.microsoft.com/office/powerpoint/2010/main" val="1595273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4DFFEBA-4C68-48E5-8B17-328CB58A9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B6F5AB0-017F-4C11-B8A8-E4E486DD08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13700" cy="23641050"/>
            <a:chOff x="0" y="0"/>
            <a:chExt cx="12192000" cy="6858000"/>
          </a:xfrm>
        </p:grpSpPr>
        <p:sp>
          <p:nvSpPr>
            <p:cNvPr id="27" name="Rectangle 26">
              <a:extLst>
                <a:ext uri="{FF2B5EF4-FFF2-40B4-BE49-F238E27FC236}">
                  <a16:creationId xmlns:a16="http://schemas.microsoft.com/office/drawing/2014/main" id="{4C354062-B1E0-40D8-A77C-F050783F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804F6B5-74D0-4A5D-BF4A-60EBB11B98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id="{59EAD2C6-89D0-435B-9B8C-E3240DEAB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7665" y="0"/>
            <a:ext cx="27166035" cy="236410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 name="Metin kutusu 2">
            <a:extLst>
              <a:ext uri="{FF2B5EF4-FFF2-40B4-BE49-F238E27FC236}">
                <a16:creationId xmlns:a16="http://schemas.microsoft.com/office/drawing/2014/main" id="{49509BC9-A839-69CD-3525-B284364943DB}"/>
              </a:ext>
            </a:extLst>
          </p:cNvPr>
          <p:cNvSpPr txBox="1"/>
          <p:nvPr/>
        </p:nvSpPr>
        <p:spPr>
          <a:xfrm>
            <a:off x="7826983" y="3754114"/>
            <a:ext cx="22593403" cy="14159831"/>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13000" b="1" kern="1200" dirty="0">
                <a:solidFill>
                  <a:schemeClr val="accent1">
                    <a:lumMod val="50000"/>
                  </a:schemeClr>
                </a:solidFill>
                <a:latin typeface="+mj-lt"/>
                <a:ea typeface="+mj-ea"/>
                <a:cs typeface="+mj-cs"/>
              </a:rPr>
              <a:t>202</a:t>
            </a:r>
            <a:r>
              <a:rPr lang="tr-TR" sz="13000" b="1" kern="1200" dirty="0">
                <a:solidFill>
                  <a:schemeClr val="accent1">
                    <a:lumMod val="50000"/>
                  </a:schemeClr>
                </a:solidFill>
                <a:latin typeface="+mj-lt"/>
                <a:ea typeface="+mj-ea"/>
                <a:cs typeface="+mj-cs"/>
              </a:rPr>
              <a:t>5</a:t>
            </a:r>
            <a:r>
              <a:rPr lang="en-US" sz="13000" b="1" kern="1200" dirty="0">
                <a:solidFill>
                  <a:schemeClr val="accent1">
                    <a:lumMod val="50000"/>
                  </a:schemeClr>
                </a:solidFill>
                <a:latin typeface="+mj-lt"/>
                <a:ea typeface="+mj-ea"/>
                <a:cs typeface="+mj-cs"/>
              </a:rPr>
              <a:t> YILI SOSYAL DESTEKLERİMİZ</a:t>
            </a:r>
          </a:p>
        </p:txBody>
      </p:sp>
    </p:spTree>
    <p:extLst>
      <p:ext uri="{BB962C8B-B14F-4D97-AF65-F5344CB8AC3E}">
        <p14:creationId xmlns:p14="http://schemas.microsoft.com/office/powerpoint/2010/main" val="262559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617B2681-80BA-5507-2851-3FC62843D141}"/>
              </a:ext>
            </a:extLst>
          </p:cNvPr>
          <p:cNvSpPr txBox="1"/>
          <p:nvPr/>
        </p:nvSpPr>
        <p:spPr>
          <a:xfrm>
            <a:off x="18244376" y="5416062"/>
            <a:ext cx="13540154" cy="369332"/>
          </a:xfrm>
          <a:prstGeom prst="rect">
            <a:avLst/>
          </a:prstGeom>
          <a:noFill/>
        </p:spPr>
        <p:txBody>
          <a:bodyPr wrap="square" rtlCol="0">
            <a:spAutoFit/>
          </a:bodyPr>
          <a:lstStyle/>
          <a:p>
            <a:r>
              <a:rPr lang="tr-TR" dirty="0"/>
              <a:t>C</a:t>
            </a:r>
          </a:p>
        </p:txBody>
      </p:sp>
      <p:pic>
        <p:nvPicPr>
          <p:cNvPr id="3" name="Resim 2" descr="Hava fotoğrafçılığı, havadan, anten, kuş bakışı görünüm, bina içeren bir resim&#10;&#10;Açıklama otomatik olarak oluşturuldu">
            <a:extLst>
              <a:ext uri="{FF2B5EF4-FFF2-40B4-BE49-F238E27FC236}">
                <a16:creationId xmlns:a16="http://schemas.microsoft.com/office/drawing/2014/main" id="{92635331-0A21-E6F7-D31B-846224064C56}"/>
              </a:ext>
            </a:extLst>
          </p:cNvPr>
          <p:cNvPicPr>
            <a:picLocks noChangeAspect="1"/>
          </p:cNvPicPr>
          <p:nvPr/>
        </p:nvPicPr>
        <p:blipFill>
          <a:blip r:embed="rId2"/>
          <a:stretch>
            <a:fillRect/>
          </a:stretch>
        </p:blipFill>
        <p:spPr>
          <a:xfrm>
            <a:off x="1" y="0"/>
            <a:ext cx="33413700" cy="23641050"/>
          </a:xfrm>
          <a:prstGeom prst="rect">
            <a:avLst/>
          </a:prstGeom>
        </p:spPr>
      </p:pic>
      <p:pic>
        <p:nvPicPr>
          <p:cNvPr id="9" name="Graphic 11" descr="İşaretleyici">
            <a:extLst>
              <a:ext uri="{FF2B5EF4-FFF2-40B4-BE49-F238E27FC236}">
                <a16:creationId xmlns:a16="http://schemas.microsoft.com/office/drawing/2014/main" id="{87A787B9-F1ED-BBAE-C4E2-7D9FA44F7C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4797" y="7702062"/>
            <a:ext cx="9482488" cy="9482488"/>
          </a:xfrm>
          <a:prstGeom prst="rect">
            <a:avLst/>
          </a:prstGeom>
        </p:spPr>
      </p:pic>
      <p:pic>
        <p:nvPicPr>
          <p:cNvPr id="4" name="Resim 3" descr="yazı tipi, grafik, siyah, ekran görüntüsü içeren bir resim&#10;&#10;Açıklama otomatik olarak oluşturuldu">
            <a:extLst>
              <a:ext uri="{FF2B5EF4-FFF2-40B4-BE49-F238E27FC236}">
                <a16:creationId xmlns:a16="http://schemas.microsoft.com/office/drawing/2014/main" id="{3DDC3ACF-4661-550C-13A4-1E00CB8EFD9B}"/>
              </a:ext>
            </a:extLst>
          </p:cNvPr>
          <p:cNvPicPr>
            <a:picLocks noChangeAspect="1"/>
          </p:cNvPicPr>
          <p:nvPr/>
        </p:nvPicPr>
        <p:blipFill rotWithShape="1">
          <a:blip r:embed="rId5">
            <a:alphaModFix amt="85000"/>
          </a:blip>
          <a:srcRect t="3246" r="1" b="429"/>
          <a:stretch/>
        </p:blipFill>
        <p:spPr>
          <a:xfrm>
            <a:off x="6543763" y="11820525"/>
            <a:ext cx="3303622" cy="2205674"/>
          </a:xfrm>
          <a:prstGeom prst="rect">
            <a:avLst/>
          </a:prstGeom>
          <a:effectLst>
            <a:outerShdw blurRad="508000" dist="101600" dir="5400000" algn="tl" rotWithShape="0">
              <a:prstClr val="black">
                <a:alpha val="1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8A1054-0AFA-A081-DB0D-47EFD6603DD9}"/>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D1ACD55-F70B-4BD9-0533-8D09E75CD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B57916E-1CC9-F9CF-0DEF-DBF5678BE4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13700" cy="23641050"/>
            <a:chOff x="0" y="0"/>
            <a:chExt cx="12192000" cy="6858000"/>
          </a:xfrm>
        </p:grpSpPr>
        <p:sp>
          <p:nvSpPr>
            <p:cNvPr id="27" name="Rectangle 26">
              <a:extLst>
                <a:ext uri="{FF2B5EF4-FFF2-40B4-BE49-F238E27FC236}">
                  <a16:creationId xmlns:a16="http://schemas.microsoft.com/office/drawing/2014/main" id="{351B16F8-F91E-115F-EDD7-9C4A1D7F7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E2C86B8-4B1B-1A74-3A28-98C131B0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id="{206688B3-7205-F235-B3A5-3FD9D5641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7665" y="0"/>
            <a:ext cx="27166035" cy="236410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 name="Metin kutusu 2">
            <a:extLst>
              <a:ext uri="{FF2B5EF4-FFF2-40B4-BE49-F238E27FC236}">
                <a16:creationId xmlns:a16="http://schemas.microsoft.com/office/drawing/2014/main" id="{21853E92-3D93-6C02-6F4E-F3A382B07B0D}"/>
              </a:ext>
            </a:extLst>
          </p:cNvPr>
          <p:cNvSpPr txBox="1"/>
          <p:nvPr/>
        </p:nvSpPr>
        <p:spPr>
          <a:xfrm>
            <a:off x="8533980" y="7556258"/>
            <a:ext cx="22593403" cy="14159831"/>
          </a:xfrm>
          <a:prstGeom prst="rect">
            <a:avLst/>
          </a:prstGeom>
        </p:spPr>
        <p:txBody>
          <a:bodyPr vert="horz" wrap="square" lIns="91440" tIns="45720" rIns="91440" bIns="45720" rtlCol="0" anchor="b">
            <a:normAutofit/>
          </a:bodyPr>
          <a:lstStyle/>
          <a:p>
            <a:pPr>
              <a:lnSpc>
                <a:spcPct val="90000"/>
              </a:lnSpc>
              <a:spcBef>
                <a:spcPct val="0"/>
              </a:spcBef>
              <a:spcAft>
                <a:spcPts val="600"/>
              </a:spcAft>
            </a:pPr>
            <a:r>
              <a:rPr lang="en-US" sz="13000" b="1" kern="1200" dirty="0">
                <a:solidFill>
                  <a:schemeClr val="accent1">
                    <a:lumMod val="50000"/>
                  </a:schemeClr>
                </a:solidFill>
                <a:latin typeface="+mj-lt"/>
                <a:ea typeface="+mj-ea"/>
                <a:cs typeface="+mj-cs"/>
              </a:rPr>
              <a:t>202</a:t>
            </a:r>
            <a:r>
              <a:rPr lang="tr-TR" sz="13000" b="1" kern="1200" dirty="0">
                <a:solidFill>
                  <a:schemeClr val="accent1">
                    <a:lumMod val="50000"/>
                  </a:schemeClr>
                </a:solidFill>
                <a:latin typeface="+mj-lt"/>
                <a:ea typeface="+mj-ea"/>
                <a:cs typeface="+mj-cs"/>
              </a:rPr>
              <a:t>5</a:t>
            </a:r>
            <a:r>
              <a:rPr lang="en-US" sz="13000" b="1" kern="1200" dirty="0">
                <a:solidFill>
                  <a:schemeClr val="accent1">
                    <a:lumMod val="50000"/>
                  </a:schemeClr>
                </a:solidFill>
                <a:latin typeface="+mj-lt"/>
                <a:ea typeface="+mj-ea"/>
                <a:cs typeface="+mj-cs"/>
              </a:rPr>
              <a:t> YILI SOSYAL DESTEKLERİMİZ</a:t>
            </a:r>
          </a:p>
        </p:txBody>
      </p:sp>
      <p:pic>
        <p:nvPicPr>
          <p:cNvPr id="2" name="Resim 1" descr="metin, grafik, yazı tipi, ekran görüntüsü içeren bir resim&#10;&#10;Açıklama otomatik olarak oluşturuldu">
            <a:extLst>
              <a:ext uri="{FF2B5EF4-FFF2-40B4-BE49-F238E27FC236}">
                <a16:creationId xmlns:a16="http://schemas.microsoft.com/office/drawing/2014/main" id="{8506579A-8786-FDF1-76C1-C618BD3D8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010" y="4278487"/>
            <a:ext cx="8861093" cy="6555542"/>
          </a:xfrm>
          <a:prstGeom prst="rect">
            <a:avLst/>
          </a:prstGeom>
        </p:spPr>
      </p:pic>
      <p:pic>
        <p:nvPicPr>
          <p:cNvPr id="4" name="Resim 3" descr="metin, grafik, yazı tipi, ekran görüntüsü içeren bir resim&#10;&#10;Açıklama otomatik olarak oluşturuldu">
            <a:extLst>
              <a:ext uri="{FF2B5EF4-FFF2-40B4-BE49-F238E27FC236}">
                <a16:creationId xmlns:a16="http://schemas.microsoft.com/office/drawing/2014/main" id="{97FC4148-3E92-CF79-D83C-F04780B4A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5014" y="10162892"/>
            <a:ext cx="7831336" cy="3315266"/>
          </a:xfrm>
          <a:prstGeom prst="rect">
            <a:avLst/>
          </a:prstGeom>
        </p:spPr>
      </p:pic>
      <p:pic>
        <p:nvPicPr>
          <p:cNvPr id="5" name="Resim 4" descr="metin, balon, grafik, ekran görüntüsü içeren bir resim&#10;&#10;Açıklama otomatik olarak oluşturuldu">
            <a:extLst>
              <a:ext uri="{FF2B5EF4-FFF2-40B4-BE49-F238E27FC236}">
                <a16:creationId xmlns:a16="http://schemas.microsoft.com/office/drawing/2014/main" id="{0AA05B42-E00A-D98D-458F-C272DB317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9622" y="12848070"/>
            <a:ext cx="7190920" cy="4028083"/>
          </a:xfrm>
          <a:prstGeom prst="rect">
            <a:avLst/>
          </a:prstGeom>
        </p:spPr>
      </p:pic>
    </p:spTree>
    <p:extLst>
      <p:ext uri="{BB962C8B-B14F-4D97-AF65-F5344CB8AC3E}">
        <p14:creationId xmlns:p14="http://schemas.microsoft.com/office/powerpoint/2010/main" val="3043101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ED4ADB3-C6E5-44F4-960B-D8CDEC8E8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13700" cy="23641050"/>
            <a:chOff x="0" y="0"/>
            <a:chExt cx="12192000" cy="6858000"/>
          </a:xfrm>
        </p:grpSpPr>
        <p:sp>
          <p:nvSpPr>
            <p:cNvPr id="31" name="Rectangle 30">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E46B98A5-2874-4160-A801-37F77430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9706" y="1893476"/>
            <a:ext cx="19732908" cy="19854101"/>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21DDE79B-A5E7-4416-9FDF-A11E38510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9708" y="6364272"/>
            <a:ext cx="19734967" cy="15383305"/>
            <a:chOff x="4656138" y="0"/>
            <a:chExt cx="6983409" cy="6308725"/>
          </a:xfrm>
        </p:grpSpPr>
        <p:sp>
          <p:nvSpPr>
            <p:cNvPr id="37" name="Rectangle 36">
              <a:extLst>
                <a:ext uri="{FF2B5EF4-FFF2-40B4-BE49-F238E27FC236}">
                  <a16:creationId xmlns:a16="http://schemas.microsoft.com/office/drawing/2014/main" id="{5DBB2F20-9E4E-43B2-86CD-7D76C5744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37">
              <a:extLst>
                <a:ext uri="{FF2B5EF4-FFF2-40B4-BE49-F238E27FC236}">
                  <a16:creationId xmlns:a16="http://schemas.microsoft.com/office/drawing/2014/main" id="{4F981160-1756-4176-9381-12ED4B531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a:extLst>
                <a:ext uri="{FF2B5EF4-FFF2-40B4-BE49-F238E27FC236}">
                  <a16:creationId xmlns:a16="http://schemas.microsoft.com/office/drawing/2014/main" id="{A18D65E0-26C5-4911-8E24-AF1E27F81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Metin kutusu 3">
            <a:extLst>
              <a:ext uri="{FF2B5EF4-FFF2-40B4-BE49-F238E27FC236}">
                <a16:creationId xmlns:a16="http://schemas.microsoft.com/office/drawing/2014/main" id="{C279A5BE-E39E-58FF-A805-26BCE5C29A40}"/>
              </a:ext>
            </a:extLst>
          </p:cNvPr>
          <p:cNvSpPr txBox="1"/>
          <p:nvPr/>
        </p:nvSpPr>
        <p:spPr>
          <a:xfrm>
            <a:off x="1072841" y="21747576"/>
            <a:ext cx="31268017" cy="1893473"/>
          </a:xfrm>
          <a:prstGeom prst="rect">
            <a:avLst/>
          </a:prstGeom>
        </p:spPr>
        <p:txBody>
          <a:bodyPr vert="horz" lIns="91440" tIns="45720" rIns="91440" bIns="45720" rtlCol="0" anchor="t" anchorCtr="1">
            <a:normAutofit fontScale="92500"/>
          </a:bodyPr>
          <a:lstStyle/>
          <a:p>
            <a:pPr algn="ctr">
              <a:lnSpc>
                <a:spcPct val="90000"/>
              </a:lnSpc>
              <a:spcBef>
                <a:spcPct val="0"/>
              </a:spcBef>
              <a:spcAft>
                <a:spcPts val="600"/>
              </a:spcAft>
              <a:buClr>
                <a:schemeClr val="accent1"/>
              </a:buClr>
            </a:pPr>
            <a:r>
              <a:rPr lang="en-US" sz="6600" cap="all" spc="200" dirty="0">
                <a:solidFill>
                  <a:schemeClr val="accent1">
                    <a:lumMod val="50000"/>
                    <a:alpha val="60000"/>
                  </a:schemeClr>
                </a:solidFill>
              </a:rPr>
              <a:t>SÜRDÜRÜLEBİLİR TURİZMİN GELİŞİMİNE KATKI SAĞLARKEN BİZLERE DESTEK </a:t>
            </a:r>
            <a:r>
              <a:rPr lang="tr-TR" sz="6600" cap="all" spc="200" dirty="0">
                <a:solidFill>
                  <a:schemeClr val="accent1">
                    <a:lumMod val="50000"/>
                    <a:alpha val="60000"/>
                  </a:schemeClr>
                </a:solidFill>
              </a:rPr>
              <a:t>OLAN BAŞTA MİSAFİRLERİMİZ, PAYDAŞLARIMIZ VE TÜM İŞ ORTAKLARIMIZA TEŞEKKÜR EDERİZ.</a:t>
            </a:r>
            <a:endParaRPr lang="en-US" sz="6600" cap="all" spc="200" dirty="0">
              <a:solidFill>
                <a:schemeClr val="accent1">
                  <a:lumMod val="50000"/>
                  <a:alpha val="60000"/>
                </a:schemeClr>
              </a:solidFill>
            </a:endParaRPr>
          </a:p>
          <a:p>
            <a:pPr indent="-228600" algn="ctr">
              <a:lnSpc>
                <a:spcPct val="90000"/>
              </a:lnSpc>
              <a:spcBef>
                <a:spcPct val="0"/>
              </a:spcBef>
              <a:spcAft>
                <a:spcPts val="600"/>
              </a:spcAft>
              <a:buClr>
                <a:schemeClr val="accent1"/>
              </a:buClr>
              <a:buFont typeface="Arial" panose="020B0604020202020204" pitchFamily="34" charset="0"/>
              <a:buChar char="•"/>
            </a:pPr>
            <a:endParaRPr lang="en-US" sz="6600" cap="all" spc="200" dirty="0">
              <a:solidFill>
                <a:schemeClr val="accent1">
                  <a:lumMod val="50000"/>
                  <a:alpha val="60000"/>
                </a:schemeClr>
              </a:solidFill>
            </a:endParaRPr>
          </a:p>
          <a:p>
            <a:pPr indent="-228600" algn="ctr">
              <a:lnSpc>
                <a:spcPct val="90000"/>
              </a:lnSpc>
              <a:spcBef>
                <a:spcPct val="0"/>
              </a:spcBef>
              <a:spcAft>
                <a:spcPts val="600"/>
              </a:spcAft>
              <a:buClr>
                <a:schemeClr val="accent1"/>
              </a:buClr>
              <a:buFont typeface="Arial" panose="020B0604020202020204" pitchFamily="34" charset="0"/>
              <a:buChar char="•"/>
            </a:pPr>
            <a:endParaRPr lang="en-US" sz="6600" cap="all" spc="200" dirty="0">
              <a:solidFill>
                <a:schemeClr val="accent1">
                  <a:lumMod val="50000"/>
                  <a:alpha val="60000"/>
                </a:schemeClr>
              </a:solidFill>
            </a:endParaRPr>
          </a:p>
          <a:p>
            <a:pPr indent="-228600" algn="ctr">
              <a:lnSpc>
                <a:spcPct val="90000"/>
              </a:lnSpc>
              <a:spcBef>
                <a:spcPct val="0"/>
              </a:spcBef>
              <a:spcAft>
                <a:spcPts val="600"/>
              </a:spcAft>
              <a:buClr>
                <a:schemeClr val="accent1"/>
              </a:buClr>
              <a:buFont typeface="Arial" panose="020B0604020202020204" pitchFamily="34" charset="0"/>
              <a:buChar char="•"/>
            </a:pPr>
            <a:endParaRPr lang="en-US" sz="6600" cap="all" spc="200" dirty="0">
              <a:solidFill>
                <a:schemeClr val="accent1">
                  <a:lumMod val="50000"/>
                  <a:alpha val="60000"/>
                </a:schemeClr>
              </a:solidFill>
            </a:endParaRPr>
          </a:p>
        </p:txBody>
      </p:sp>
      <p:pic>
        <p:nvPicPr>
          <p:cNvPr id="2" name="Resim 1" descr="dış mekan, bulut, gökyüzü, bina içeren bir resim&#10;&#10;Açıklama otomatik olarak oluşturuldu">
            <a:extLst>
              <a:ext uri="{FF2B5EF4-FFF2-40B4-BE49-F238E27FC236}">
                <a16:creationId xmlns:a16="http://schemas.microsoft.com/office/drawing/2014/main" id="{4D36A733-0EF2-7265-026C-0AF576CCDF59}"/>
              </a:ext>
            </a:extLst>
          </p:cNvPr>
          <p:cNvPicPr>
            <a:picLocks noChangeAspect="1"/>
          </p:cNvPicPr>
          <p:nvPr/>
        </p:nvPicPr>
        <p:blipFill rotWithShape="1">
          <a:blip r:embed="rId2">
            <a:alphaModFix/>
          </a:blip>
          <a:srcRect r="28" b="1"/>
          <a:stretch/>
        </p:blipFill>
        <p:spPr>
          <a:xfrm>
            <a:off x="2771100" y="3163519"/>
            <a:ext cx="17210119" cy="17314011"/>
          </a:xfrm>
          <a:prstGeom prst="rect">
            <a:avLst/>
          </a:prstGeom>
          <a:ln>
            <a:noFill/>
          </a:ln>
          <a:effectLst>
            <a:softEdge rad="112500"/>
          </a:effectLst>
        </p:spPr>
      </p:pic>
      <p:pic>
        <p:nvPicPr>
          <p:cNvPr id="3" name="Resim 2" descr="yazı tipi, grafik, siyah, ekran görüntüsü içeren bir resim&#10;&#10;Açıklama otomatik olarak oluşturuldu">
            <a:extLst>
              <a:ext uri="{FF2B5EF4-FFF2-40B4-BE49-F238E27FC236}">
                <a16:creationId xmlns:a16="http://schemas.microsoft.com/office/drawing/2014/main" id="{09F1628D-AD8C-D372-679E-D60351F7DC66}"/>
              </a:ext>
            </a:extLst>
          </p:cNvPr>
          <p:cNvPicPr>
            <a:picLocks noChangeAspect="1"/>
          </p:cNvPicPr>
          <p:nvPr/>
        </p:nvPicPr>
        <p:blipFill rotWithShape="1">
          <a:blip r:embed="rId3">
            <a:alphaModFix amt="85000"/>
          </a:blip>
          <a:srcRect t="3246" r="1" b="429"/>
          <a:stretch/>
        </p:blipFill>
        <p:spPr>
          <a:xfrm>
            <a:off x="23524738" y="10514204"/>
            <a:ext cx="5806402" cy="3876663"/>
          </a:xfrm>
          <a:prstGeom prst="rect">
            <a:avLst/>
          </a:prstGeom>
          <a:effectLst>
            <a:outerShdw blurRad="508000" dist="101600" dir="5400000" algn="tl" rotWithShape="0">
              <a:prstClr val="black">
                <a:alpha val="1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617B2681-80BA-5507-2851-3FC62843D141}"/>
              </a:ext>
            </a:extLst>
          </p:cNvPr>
          <p:cNvSpPr txBox="1"/>
          <p:nvPr/>
        </p:nvSpPr>
        <p:spPr>
          <a:xfrm>
            <a:off x="18244376" y="5416062"/>
            <a:ext cx="13540154" cy="369332"/>
          </a:xfrm>
          <a:prstGeom prst="rect">
            <a:avLst/>
          </a:prstGeom>
          <a:noFill/>
        </p:spPr>
        <p:txBody>
          <a:bodyPr wrap="square" rtlCol="0">
            <a:spAutoFit/>
          </a:bodyPr>
          <a:lstStyle/>
          <a:p>
            <a:r>
              <a:rPr lang="tr-TR" dirty="0"/>
              <a:t>C</a:t>
            </a:r>
          </a:p>
        </p:txBody>
      </p:sp>
      <p:pic>
        <p:nvPicPr>
          <p:cNvPr id="3" name="Resim 2" descr="Hava fotoğrafçılığı, havadan, anten, kuş bakışı görünüm, bina içeren bir resim&#10;&#10;Açıklama otomatik olarak oluşturuldu">
            <a:extLst>
              <a:ext uri="{FF2B5EF4-FFF2-40B4-BE49-F238E27FC236}">
                <a16:creationId xmlns:a16="http://schemas.microsoft.com/office/drawing/2014/main" id="{92635331-0A21-E6F7-D31B-846224064C56}"/>
              </a:ext>
            </a:extLst>
          </p:cNvPr>
          <p:cNvPicPr>
            <a:picLocks noChangeAspect="1"/>
          </p:cNvPicPr>
          <p:nvPr/>
        </p:nvPicPr>
        <p:blipFill>
          <a:blip r:embed="rId2">
            <a:alphaModFix amt="35000"/>
          </a:blip>
          <a:stretch>
            <a:fillRect/>
          </a:stretch>
        </p:blipFill>
        <p:spPr>
          <a:xfrm>
            <a:off x="1" y="0"/>
            <a:ext cx="33413700" cy="23641050"/>
          </a:xfrm>
          <a:prstGeom prst="rect">
            <a:avLst/>
          </a:prstGeom>
        </p:spPr>
      </p:pic>
      <p:pic>
        <p:nvPicPr>
          <p:cNvPr id="9" name="Graphic 11" descr="İşaretleyici">
            <a:extLst>
              <a:ext uri="{FF2B5EF4-FFF2-40B4-BE49-F238E27FC236}">
                <a16:creationId xmlns:a16="http://schemas.microsoft.com/office/drawing/2014/main" id="{87A787B9-F1ED-BBAE-C4E2-7D9FA44F7C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4797" y="7702062"/>
            <a:ext cx="9482488" cy="9482488"/>
          </a:xfrm>
          <a:prstGeom prst="rect">
            <a:avLst/>
          </a:prstGeom>
        </p:spPr>
      </p:pic>
      <p:pic>
        <p:nvPicPr>
          <p:cNvPr id="4" name="Resim 3" descr="yazı tipi, grafik, siyah, ekran görüntüsü içeren bir resim&#10;&#10;Açıklama otomatik olarak oluşturuldu">
            <a:extLst>
              <a:ext uri="{FF2B5EF4-FFF2-40B4-BE49-F238E27FC236}">
                <a16:creationId xmlns:a16="http://schemas.microsoft.com/office/drawing/2014/main" id="{3DDC3ACF-4661-550C-13A4-1E00CB8EFD9B}"/>
              </a:ext>
            </a:extLst>
          </p:cNvPr>
          <p:cNvPicPr>
            <a:picLocks noChangeAspect="1"/>
          </p:cNvPicPr>
          <p:nvPr/>
        </p:nvPicPr>
        <p:blipFill rotWithShape="1">
          <a:blip r:embed="rId5">
            <a:alphaModFix amt="85000"/>
          </a:blip>
          <a:srcRect t="3246" r="1" b="429"/>
          <a:stretch/>
        </p:blipFill>
        <p:spPr>
          <a:xfrm>
            <a:off x="6543763" y="11820525"/>
            <a:ext cx="3303622" cy="2205674"/>
          </a:xfrm>
          <a:prstGeom prst="rect">
            <a:avLst/>
          </a:prstGeom>
          <a:effectLst>
            <a:outerShdw blurRad="508000" dist="101600" dir="5400000" algn="tl" rotWithShape="0">
              <a:prstClr val="black">
                <a:alpha val="10000"/>
              </a:prstClr>
            </a:outerShdw>
          </a:effectLst>
        </p:spPr>
      </p:pic>
      <p:sp>
        <p:nvSpPr>
          <p:cNvPr id="6" name="Metin kutusu 5">
            <a:extLst>
              <a:ext uri="{FF2B5EF4-FFF2-40B4-BE49-F238E27FC236}">
                <a16:creationId xmlns:a16="http://schemas.microsoft.com/office/drawing/2014/main" id="{BC7F650B-FFD9-3FF0-08E7-404862224AFE}"/>
              </a:ext>
            </a:extLst>
          </p:cNvPr>
          <p:cNvSpPr txBox="1"/>
          <p:nvPr/>
        </p:nvSpPr>
        <p:spPr>
          <a:xfrm>
            <a:off x="16631357" y="12923362"/>
            <a:ext cx="16106041" cy="10064294"/>
          </a:xfrm>
          <a:prstGeom prst="rect">
            <a:avLst/>
          </a:prstGeom>
          <a:solidFill>
            <a:schemeClr val="tx2">
              <a:lumMod val="40000"/>
              <a:lumOff val="60000"/>
            </a:schemeClr>
          </a:solidFill>
        </p:spPr>
        <p:txBody>
          <a:bodyPr wrap="square">
            <a:spAutoFit/>
          </a:bodyPr>
          <a:lstStyle/>
          <a:p>
            <a:r>
              <a:rPr lang="tr-TR" sz="7200" u="sng" dirty="0">
                <a:solidFill>
                  <a:schemeClr val="accent1">
                    <a:lumMod val="50000"/>
                  </a:schemeClr>
                </a:solidFill>
              </a:rPr>
              <a:t>Mevkii: Kemer Merkez.</a:t>
            </a:r>
          </a:p>
          <a:p>
            <a:r>
              <a:rPr lang="tr-TR" sz="7200" dirty="0">
                <a:solidFill>
                  <a:schemeClr val="accent1">
                    <a:lumMod val="50000"/>
                  </a:schemeClr>
                </a:solidFill>
              </a:rPr>
              <a:t>Denize Mesafe: 200 m.</a:t>
            </a:r>
          </a:p>
          <a:p>
            <a:r>
              <a:rPr lang="tr-TR" sz="7200" dirty="0">
                <a:solidFill>
                  <a:schemeClr val="accent1">
                    <a:lumMod val="50000"/>
                  </a:schemeClr>
                </a:solidFill>
              </a:rPr>
              <a:t>Kemer Merkezine Mesafe: 500 m.</a:t>
            </a:r>
          </a:p>
          <a:p>
            <a:r>
              <a:rPr lang="tr-TR" sz="7200" dirty="0">
                <a:solidFill>
                  <a:schemeClr val="accent1">
                    <a:lumMod val="50000"/>
                  </a:schemeClr>
                </a:solidFill>
              </a:rPr>
              <a:t>Havaalanına Mesafe: 55 km.</a:t>
            </a:r>
          </a:p>
          <a:p>
            <a:r>
              <a:rPr lang="tr-TR" sz="7200" dirty="0">
                <a:solidFill>
                  <a:schemeClr val="accent1">
                    <a:lumMod val="50000"/>
                  </a:schemeClr>
                </a:solidFill>
              </a:rPr>
              <a:t>Antalya Merkezine Mesafe: 45 km.</a:t>
            </a:r>
          </a:p>
          <a:p>
            <a:r>
              <a:rPr lang="tr-TR" sz="7200" dirty="0">
                <a:solidFill>
                  <a:schemeClr val="accent1">
                    <a:lumMod val="50000"/>
                  </a:schemeClr>
                </a:solidFill>
              </a:rPr>
              <a:t>Olympos Mesafe: 25 km.</a:t>
            </a:r>
          </a:p>
          <a:p>
            <a:r>
              <a:rPr lang="tr-TR" sz="7200" dirty="0">
                <a:solidFill>
                  <a:schemeClr val="accent1">
                    <a:lumMod val="50000"/>
                  </a:schemeClr>
                </a:solidFill>
              </a:rPr>
              <a:t>Kemer Otogara Mesafe: 2.5 km</a:t>
            </a:r>
          </a:p>
          <a:p>
            <a:r>
              <a:rPr lang="tr-TR" sz="7200" dirty="0">
                <a:solidFill>
                  <a:schemeClr val="accent1">
                    <a:lumMod val="50000"/>
                  </a:schemeClr>
                </a:solidFill>
              </a:rPr>
              <a:t>Olimpos Beydağları Sahil Milli Parkı:3.3 km</a:t>
            </a:r>
          </a:p>
          <a:p>
            <a:r>
              <a:rPr lang="tr-TR" sz="7200" dirty="0">
                <a:solidFill>
                  <a:schemeClr val="accent1">
                    <a:lumMod val="50000"/>
                  </a:schemeClr>
                </a:solidFill>
              </a:rPr>
              <a:t>Çalış Tepesi — 3.6 km </a:t>
            </a:r>
          </a:p>
        </p:txBody>
      </p:sp>
    </p:spTree>
    <p:extLst>
      <p:ext uri="{BB962C8B-B14F-4D97-AF65-F5344CB8AC3E}">
        <p14:creationId xmlns:p14="http://schemas.microsoft.com/office/powerpoint/2010/main" val="167617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3405345"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dış mekan, ağaç, dağ, Hava fotoğrafçılığı içeren bir resim&#10;&#10;Açıklama otomatik olarak oluşturuldu">
            <a:extLst>
              <a:ext uri="{FF2B5EF4-FFF2-40B4-BE49-F238E27FC236}">
                <a16:creationId xmlns:a16="http://schemas.microsoft.com/office/drawing/2014/main" id="{8F3B3F51-6B08-FEC8-3070-23C0D876C344}"/>
              </a:ext>
            </a:extLst>
          </p:cNvPr>
          <p:cNvPicPr>
            <a:picLocks noChangeAspect="1"/>
          </p:cNvPicPr>
          <p:nvPr/>
        </p:nvPicPr>
        <p:blipFill rotWithShape="1">
          <a:blip r:embed="rId2"/>
          <a:srcRect l="13193" r="16492"/>
          <a:stretch/>
        </p:blipFill>
        <p:spPr>
          <a:xfrm>
            <a:off x="20" y="-75"/>
            <a:ext cx="33413671" cy="23641125"/>
          </a:xfrm>
          <a:prstGeom prst="rect">
            <a:avLst/>
          </a:prstGeom>
        </p:spPr>
      </p:pic>
      <p:sp>
        <p:nvSpPr>
          <p:cNvPr id="34" name="Rectangle 3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46866" y="5438468"/>
            <a:ext cx="23641060" cy="12764042"/>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6B4D114C-F47F-3DF3-3D24-BC5CA9736016}"/>
              </a:ext>
            </a:extLst>
          </p:cNvPr>
          <p:cNvSpPr txBox="1"/>
          <p:nvPr/>
        </p:nvSpPr>
        <p:spPr>
          <a:xfrm>
            <a:off x="3305908" y="-3303396"/>
            <a:ext cx="28873937" cy="12303971"/>
          </a:xfrm>
          <a:prstGeom prst="rect">
            <a:avLst/>
          </a:prstGeom>
        </p:spPr>
        <p:txBody>
          <a:bodyPr vert="horz" lIns="91440" tIns="45720" rIns="91440" bIns="45720" rtlCol="0" anchor="t">
            <a:normAutofit/>
          </a:bodyPr>
          <a:lstStyle/>
          <a:p>
            <a:pPr marR="174625">
              <a:lnSpc>
                <a:spcPct val="90000"/>
              </a:lnSpc>
              <a:spcBef>
                <a:spcPct val="0"/>
              </a:spcBef>
              <a:spcAft>
                <a:spcPts val="800"/>
              </a:spcAft>
            </a:pPr>
            <a:endParaRPr lang="en-US" sz="14900" b="1" dirty="0">
              <a:solidFill>
                <a:srgbClr val="FFFFFF"/>
              </a:solidFill>
              <a:effectLst/>
              <a:latin typeface="+mj-lt"/>
              <a:ea typeface="+mj-ea"/>
              <a:cs typeface="+mj-cs"/>
            </a:endParaRPr>
          </a:p>
          <a:p>
            <a:pPr marR="174625">
              <a:lnSpc>
                <a:spcPct val="90000"/>
              </a:lnSpc>
              <a:spcBef>
                <a:spcPct val="0"/>
              </a:spcBef>
              <a:spcAft>
                <a:spcPts val="800"/>
              </a:spcAft>
            </a:pPr>
            <a:endParaRPr lang="en-US" sz="14900" b="1" dirty="0">
              <a:solidFill>
                <a:srgbClr val="FFFFFF"/>
              </a:solidFill>
              <a:effectLst/>
              <a:latin typeface="+mj-lt"/>
              <a:ea typeface="+mj-ea"/>
              <a:cs typeface="+mj-cs"/>
            </a:endParaRPr>
          </a:p>
          <a:p>
            <a:pPr marR="174625">
              <a:lnSpc>
                <a:spcPct val="90000"/>
              </a:lnSpc>
              <a:spcBef>
                <a:spcPct val="0"/>
              </a:spcBef>
              <a:spcAft>
                <a:spcPts val="800"/>
              </a:spcAft>
            </a:pPr>
            <a:endParaRPr lang="en-US" sz="14900" b="1" dirty="0">
              <a:solidFill>
                <a:srgbClr val="FFFFFF"/>
              </a:solidFill>
              <a:effectLst/>
              <a:latin typeface="+mj-lt"/>
              <a:ea typeface="+mj-ea"/>
              <a:cs typeface="+mj-cs"/>
            </a:endParaRPr>
          </a:p>
          <a:p>
            <a:pPr marR="174625">
              <a:lnSpc>
                <a:spcPct val="90000"/>
              </a:lnSpc>
              <a:spcBef>
                <a:spcPct val="0"/>
              </a:spcBef>
              <a:spcAft>
                <a:spcPts val="800"/>
              </a:spcAft>
            </a:pPr>
            <a:r>
              <a:rPr lang="en-US" sz="14900" b="1" dirty="0">
                <a:solidFill>
                  <a:srgbClr val="FFFFFF"/>
                </a:solidFill>
                <a:effectLst/>
                <a:latin typeface="+mj-lt"/>
                <a:ea typeface="+mj-ea"/>
                <a:cs typeface="+mj-cs"/>
              </a:rPr>
              <a:t>SÜRDÜRÜLEBİLİR TURİZM POLİTİKASI</a:t>
            </a:r>
            <a:endParaRPr lang="en-US" sz="14900" dirty="0">
              <a:solidFill>
                <a:srgbClr val="FFFFFF"/>
              </a:solidFill>
              <a:effectLst/>
              <a:latin typeface="+mj-lt"/>
              <a:ea typeface="+mj-ea"/>
              <a:cs typeface="+mj-cs"/>
            </a:endParaRPr>
          </a:p>
          <a:p>
            <a:pPr marR="174625">
              <a:lnSpc>
                <a:spcPct val="90000"/>
              </a:lnSpc>
              <a:spcBef>
                <a:spcPct val="0"/>
              </a:spcBef>
              <a:spcAft>
                <a:spcPts val="800"/>
              </a:spcAft>
            </a:pPr>
            <a:endParaRPr lang="en-US" sz="14900" dirty="0">
              <a:solidFill>
                <a:srgbClr val="FFFFFF"/>
              </a:solidFill>
              <a:effectLst/>
              <a:latin typeface="+mj-lt"/>
              <a:ea typeface="+mj-ea"/>
              <a:cs typeface="+mj-cs"/>
            </a:endParaRPr>
          </a:p>
          <a:p>
            <a:pPr marR="174625">
              <a:lnSpc>
                <a:spcPct val="90000"/>
              </a:lnSpc>
              <a:spcBef>
                <a:spcPct val="0"/>
              </a:spcBef>
              <a:spcAft>
                <a:spcPts val="800"/>
              </a:spcAft>
            </a:pPr>
            <a:endParaRPr lang="en-US" sz="14900" dirty="0">
              <a:solidFill>
                <a:srgbClr val="FFFFFF"/>
              </a:solidFill>
              <a:effectLst/>
              <a:latin typeface="+mj-lt"/>
              <a:ea typeface="+mj-ea"/>
              <a:cs typeface="+mj-cs"/>
            </a:endParaRPr>
          </a:p>
        </p:txBody>
      </p:sp>
      <p:sp>
        <p:nvSpPr>
          <p:cNvPr id="36" name="Rectangle 35">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241902" y="8469242"/>
            <a:ext cx="23641060" cy="670253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yazı tipi, grafik, siyah, ekran görüntüsü içeren bir resim&#10;&#10;Açıklama otomatik olarak oluşturuldu">
            <a:extLst>
              <a:ext uri="{FF2B5EF4-FFF2-40B4-BE49-F238E27FC236}">
                <a16:creationId xmlns:a16="http://schemas.microsoft.com/office/drawing/2014/main" id="{035429B2-6A2B-792F-F1FE-3735BE85C7A3}"/>
              </a:ext>
            </a:extLst>
          </p:cNvPr>
          <p:cNvPicPr>
            <a:picLocks noChangeAspect="1"/>
          </p:cNvPicPr>
          <p:nvPr/>
        </p:nvPicPr>
        <p:blipFill rotWithShape="1">
          <a:blip r:embed="rId3">
            <a:alphaModFix amt="85000"/>
          </a:blip>
          <a:srcRect t="3246" r="1" b="429"/>
          <a:stretch/>
        </p:blipFill>
        <p:spPr>
          <a:xfrm>
            <a:off x="12755686" y="19095496"/>
            <a:ext cx="5806402" cy="3876663"/>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64583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8C0B22-4C57-5FA4-B88A-1157C256C10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9D4D246-51AC-4DA7-89B9-F2AE87B20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6EC307F5-4D7F-1A13-6FF2-B98A461833E9}"/>
              </a:ext>
            </a:extLst>
          </p:cNvPr>
          <p:cNvSpPr txBox="1"/>
          <p:nvPr/>
        </p:nvSpPr>
        <p:spPr>
          <a:xfrm>
            <a:off x="10836459" y="-2109738"/>
            <a:ext cx="12399615" cy="9868652"/>
          </a:xfrm>
          <a:prstGeom prst="rect">
            <a:avLst/>
          </a:prstGeom>
        </p:spPr>
        <p:txBody>
          <a:bodyPr vert="horz" lIns="91440" tIns="45720" rIns="91440" bIns="45720" rtlCol="0" anchor="b">
            <a:normAutofit/>
          </a:bodyPr>
          <a:lstStyle/>
          <a:p>
            <a:pPr marR="174625" algn="ctr">
              <a:lnSpc>
                <a:spcPct val="90000"/>
              </a:lnSpc>
              <a:spcBef>
                <a:spcPct val="0"/>
              </a:spcBef>
              <a:spcAft>
                <a:spcPts val="800"/>
              </a:spcAft>
            </a:pPr>
            <a:endParaRPr lang="en-US" sz="11600" b="1" kern="1200" dirty="0">
              <a:solidFill>
                <a:schemeClr val="accent1">
                  <a:lumMod val="50000"/>
                </a:schemeClr>
              </a:solidFill>
              <a:effectLst/>
              <a:latin typeface="+mj-lt"/>
              <a:ea typeface="+mj-ea"/>
              <a:cs typeface="+mj-cs"/>
            </a:endParaRPr>
          </a:p>
          <a:p>
            <a:pPr marR="174625" algn="ctr">
              <a:lnSpc>
                <a:spcPct val="90000"/>
              </a:lnSpc>
              <a:spcBef>
                <a:spcPct val="0"/>
              </a:spcBef>
              <a:spcAft>
                <a:spcPts val="800"/>
              </a:spcAft>
            </a:pPr>
            <a:endParaRPr lang="en-US" sz="11600" b="1" kern="1200" dirty="0">
              <a:solidFill>
                <a:schemeClr val="accent1">
                  <a:lumMod val="50000"/>
                </a:schemeClr>
              </a:solidFill>
              <a:effectLst/>
              <a:latin typeface="+mj-lt"/>
              <a:ea typeface="+mj-ea"/>
              <a:cs typeface="+mj-cs"/>
            </a:endParaRPr>
          </a:p>
          <a:p>
            <a:pPr marR="174625" algn="ctr">
              <a:lnSpc>
                <a:spcPct val="90000"/>
              </a:lnSpc>
              <a:spcBef>
                <a:spcPct val="0"/>
              </a:spcBef>
              <a:spcAft>
                <a:spcPts val="800"/>
              </a:spcAft>
            </a:pPr>
            <a:endParaRPr lang="en-US" sz="11600" b="1" kern="1200" dirty="0">
              <a:solidFill>
                <a:schemeClr val="accent1">
                  <a:lumMod val="50000"/>
                </a:schemeClr>
              </a:solidFill>
              <a:effectLst/>
              <a:latin typeface="+mj-lt"/>
              <a:ea typeface="+mj-ea"/>
              <a:cs typeface="+mj-cs"/>
            </a:endParaRPr>
          </a:p>
          <a:p>
            <a:pPr marR="174625" algn="ctr">
              <a:lnSpc>
                <a:spcPct val="90000"/>
              </a:lnSpc>
              <a:spcBef>
                <a:spcPct val="0"/>
              </a:spcBef>
              <a:spcAft>
                <a:spcPts val="800"/>
              </a:spcAft>
            </a:pPr>
            <a:r>
              <a:rPr lang="en-US" sz="11600" b="1" kern="1200" dirty="0">
                <a:solidFill>
                  <a:schemeClr val="accent1">
                    <a:lumMod val="50000"/>
                  </a:schemeClr>
                </a:solidFill>
                <a:effectLst/>
                <a:latin typeface="+mj-lt"/>
                <a:ea typeface="+mj-ea"/>
                <a:cs typeface="+mj-cs"/>
              </a:rPr>
              <a:t>SÜRDÜRÜLEBİLİR TURİZM POLİTİKASI</a:t>
            </a:r>
            <a:endParaRPr lang="en-US" sz="11600" kern="1200" dirty="0">
              <a:solidFill>
                <a:schemeClr val="accent1">
                  <a:lumMod val="50000"/>
                </a:schemeClr>
              </a:solidFill>
              <a:effectLst/>
              <a:latin typeface="+mj-lt"/>
              <a:ea typeface="+mj-ea"/>
              <a:cs typeface="+mj-cs"/>
            </a:endParaRPr>
          </a:p>
          <a:p>
            <a:pPr marR="174625" algn="ctr">
              <a:lnSpc>
                <a:spcPct val="90000"/>
              </a:lnSpc>
              <a:spcBef>
                <a:spcPct val="0"/>
              </a:spcBef>
              <a:spcAft>
                <a:spcPts val="800"/>
              </a:spcAft>
            </a:pPr>
            <a:endParaRPr lang="en-US" sz="11600" kern="1200" dirty="0">
              <a:solidFill>
                <a:schemeClr val="accent1">
                  <a:lumMod val="50000"/>
                </a:schemeClr>
              </a:solidFill>
              <a:effectLst/>
              <a:latin typeface="+mj-lt"/>
              <a:ea typeface="+mj-ea"/>
              <a:cs typeface="+mj-cs"/>
            </a:endParaRPr>
          </a:p>
          <a:p>
            <a:pPr marR="174625" algn="ctr">
              <a:lnSpc>
                <a:spcPct val="90000"/>
              </a:lnSpc>
              <a:spcBef>
                <a:spcPct val="0"/>
              </a:spcBef>
              <a:spcAft>
                <a:spcPts val="800"/>
              </a:spcAft>
            </a:pPr>
            <a:endParaRPr lang="en-US" sz="11600" kern="1200" dirty="0">
              <a:solidFill>
                <a:schemeClr val="accent1">
                  <a:lumMod val="50000"/>
                </a:schemeClr>
              </a:solidFill>
              <a:effectLst/>
              <a:latin typeface="+mj-lt"/>
              <a:ea typeface="+mj-ea"/>
              <a:cs typeface="+mj-cs"/>
            </a:endParaRPr>
          </a:p>
        </p:txBody>
      </p:sp>
      <p:sp>
        <p:nvSpPr>
          <p:cNvPr id="28" name="Freeform: Shape 27">
            <a:extLst>
              <a:ext uri="{FF2B5EF4-FFF2-40B4-BE49-F238E27FC236}">
                <a16:creationId xmlns:a16="http://schemas.microsoft.com/office/drawing/2014/main" id="{CA63662A-EC3F-4AB7-ADE6-827AFF643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41108"/>
            <a:ext cx="33413700" cy="5899945"/>
          </a:xfrm>
          <a:custGeom>
            <a:avLst/>
            <a:gdLst>
              <a:gd name="connsiteX0" fmla="*/ 3618686 w 12192000"/>
              <a:gd name="connsiteY0" fmla="*/ 9 h 1711507"/>
              <a:gd name="connsiteX1" fmla="*/ 3615515 w 12192000"/>
              <a:gd name="connsiteY1" fmla="*/ 6781 h 1711507"/>
              <a:gd name="connsiteX2" fmla="*/ 3639273 w 12192000"/>
              <a:gd name="connsiteY2" fmla="*/ 17082 h 1711507"/>
              <a:gd name="connsiteX3" fmla="*/ 3816438 w 12192000"/>
              <a:gd name="connsiteY3" fmla="*/ 11885 h 1711507"/>
              <a:gd name="connsiteX4" fmla="*/ 3861692 w 12192000"/>
              <a:gd name="connsiteY4" fmla="*/ 15136 h 1711507"/>
              <a:gd name="connsiteX5" fmla="*/ 3901522 w 12192000"/>
              <a:gd name="connsiteY5" fmla="*/ 8648 h 1711507"/>
              <a:gd name="connsiteX6" fmla="*/ 3918041 w 12192000"/>
              <a:gd name="connsiteY6" fmla="*/ 12005 h 1711507"/>
              <a:gd name="connsiteX7" fmla="*/ 3920893 w 12192000"/>
              <a:gd name="connsiteY7" fmla="*/ 12687 h 1711507"/>
              <a:gd name="connsiteX8" fmla="*/ 3932294 w 12192000"/>
              <a:gd name="connsiteY8" fmla="*/ 13182 h 1711507"/>
              <a:gd name="connsiteX9" fmla="*/ 3935506 w 12192000"/>
              <a:gd name="connsiteY9" fmla="*/ 16111 h 1711507"/>
              <a:gd name="connsiteX10" fmla="*/ 3952666 w 12192000"/>
              <a:gd name="connsiteY10" fmla="*/ 18857 h 1711507"/>
              <a:gd name="connsiteX11" fmla="*/ 3973652 w 12192000"/>
              <a:gd name="connsiteY11" fmla="*/ 18988 h 1711507"/>
              <a:gd name="connsiteX12" fmla="*/ 4048209 w 12192000"/>
              <a:gd name="connsiteY12" fmla="*/ 19763 h 1711507"/>
              <a:gd name="connsiteX13" fmla="*/ 4060368 w 12192000"/>
              <a:gd name="connsiteY13" fmla="*/ 18179 h 1711507"/>
              <a:gd name="connsiteX14" fmla="*/ 4100056 w 12192000"/>
              <a:gd name="connsiteY14" fmla="*/ 20819 h 1711507"/>
              <a:gd name="connsiteX15" fmla="*/ 4135423 w 12192000"/>
              <a:gd name="connsiteY15" fmla="*/ 21413 h 1711507"/>
              <a:gd name="connsiteX16" fmla="*/ 4158339 w 12192000"/>
              <a:gd name="connsiteY16" fmla="*/ 20153 h 1711507"/>
              <a:gd name="connsiteX17" fmla="*/ 4164346 w 12192000"/>
              <a:gd name="connsiteY17" fmla="*/ 21197 h 1711507"/>
              <a:gd name="connsiteX18" fmla="*/ 4187422 w 12192000"/>
              <a:gd name="connsiteY18" fmla="*/ 21870 h 1711507"/>
              <a:gd name="connsiteX19" fmla="*/ 4199175 w 12192000"/>
              <a:gd name="connsiteY19" fmla="*/ 20323 h 1711507"/>
              <a:gd name="connsiteX20" fmla="*/ 4210776 w 12192000"/>
              <a:gd name="connsiteY20" fmla="*/ 23885 h 1711507"/>
              <a:gd name="connsiteX21" fmla="*/ 4213612 w 12192000"/>
              <a:gd name="connsiteY21" fmla="*/ 26494 h 1711507"/>
              <a:gd name="connsiteX22" fmla="*/ 4230032 w 12192000"/>
              <a:gd name="connsiteY22" fmla="*/ 25323 h 1711507"/>
              <a:gd name="connsiteX23" fmla="*/ 4243495 w 12192000"/>
              <a:gd name="connsiteY23" fmla="*/ 27873 h 1711507"/>
              <a:gd name="connsiteX24" fmla="*/ 4255230 w 12192000"/>
              <a:gd name="connsiteY24" fmla="*/ 26206 h 1711507"/>
              <a:gd name="connsiteX25" fmla="*/ 4260101 w 12192000"/>
              <a:gd name="connsiteY25" fmla="*/ 26581 h 1711507"/>
              <a:gd name="connsiteX26" fmla="*/ 4272208 w 12192000"/>
              <a:gd name="connsiteY26" fmla="*/ 27844 h 1711507"/>
              <a:gd name="connsiteX27" fmla="*/ 4293095 w 12192000"/>
              <a:gd name="connsiteY27" fmla="*/ 30648 h 1711507"/>
              <a:gd name="connsiteX28" fmla="*/ 4299612 w 12192000"/>
              <a:gd name="connsiteY28" fmla="*/ 31037 h 1711507"/>
              <a:gd name="connsiteX29" fmla="*/ 4313798 w 12192000"/>
              <a:gd name="connsiteY29" fmla="*/ 35326 h 1711507"/>
              <a:gd name="connsiteX30" fmla="*/ 4341261 w 12192000"/>
              <a:gd name="connsiteY30" fmla="*/ 38994 h 1711507"/>
              <a:gd name="connsiteX31" fmla="*/ 4389611 w 12192000"/>
              <a:gd name="connsiteY31" fmla="*/ 51789 h 1711507"/>
              <a:gd name="connsiteX32" fmla="*/ 4418032 w 12192000"/>
              <a:gd name="connsiteY32" fmla="*/ 57895 h 1711507"/>
              <a:gd name="connsiteX33" fmla="*/ 4437261 w 12192000"/>
              <a:gd name="connsiteY33" fmla="*/ 63523 h 1711507"/>
              <a:gd name="connsiteX34" fmla="*/ 4494016 w 12192000"/>
              <a:gd name="connsiteY34" fmla="*/ 71471 h 1711507"/>
              <a:gd name="connsiteX35" fmla="*/ 4591359 w 12192000"/>
              <a:gd name="connsiteY35" fmla="*/ 81979 h 1711507"/>
              <a:gd name="connsiteX36" fmla="*/ 4611294 w 12192000"/>
              <a:gd name="connsiteY36" fmla="*/ 84803 h 1711507"/>
              <a:gd name="connsiteX37" fmla="*/ 4625301 w 12192000"/>
              <a:gd name="connsiteY37" fmla="*/ 89562 h 1711507"/>
              <a:gd name="connsiteX38" fmla="*/ 4625823 w 12192000"/>
              <a:gd name="connsiteY38" fmla="*/ 92698 h 1711507"/>
              <a:gd name="connsiteX39" fmla="*/ 4636285 w 12192000"/>
              <a:gd name="connsiteY39" fmla="*/ 94625 h 1711507"/>
              <a:gd name="connsiteX40" fmla="*/ 4638414 w 12192000"/>
              <a:gd name="connsiteY40" fmla="*/ 95624 h 1711507"/>
              <a:gd name="connsiteX41" fmla="*/ 4651277 w 12192000"/>
              <a:gd name="connsiteY41" fmla="*/ 100870 h 1711507"/>
              <a:gd name="connsiteX42" fmla="*/ 4694983 w 12192000"/>
              <a:gd name="connsiteY42" fmla="*/ 99969 h 1711507"/>
              <a:gd name="connsiteX43" fmla="*/ 4735393 w 12192000"/>
              <a:gd name="connsiteY43" fmla="*/ 108813 h 1711507"/>
              <a:gd name="connsiteX44" fmla="*/ 4909198 w 12192000"/>
              <a:gd name="connsiteY44" fmla="*/ 126784 h 1711507"/>
              <a:gd name="connsiteX45" fmla="*/ 4922930 w 12192000"/>
              <a:gd name="connsiteY45" fmla="*/ 139415 h 1711507"/>
              <a:gd name="connsiteX46" fmla="*/ 4989481 w 12192000"/>
              <a:gd name="connsiteY46" fmla="*/ 150288 h 1711507"/>
              <a:gd name="connsiteX47" fmla="*/ 5113087 w 12192000"/>
              <a:gd name="connsiteY47" fmla="*/ 148610 h 1711507"/>
              <a:gd name="connsiteX48" fmla="*/ 5236517 w 12192000"/>
              <a:gd name="connsiteY48" fmla="*/ 167781 h 1711507"/>
              <a:gd name="connsiteX49" fmla="*/ 5250370 w 12192000"/>
              <a:gd name="connsiteY49" fmla="*/ 165256 h 1711507"/>
              <a:gd name="connsiteX50" fmla="*/ 5264562 w 12192000"/>
              <a:gd name="connsiteY50" fmla="*/ 164745 h 1711507"/>
              <a:gd name="connsiteX51" fmla="*/ 5265875 w 12192000"/>
              <a:gd name="connsiteY51" fmla="*/ 165382 h 1711507"/>
              <a:gd name="connsiteX52" fmla="*/ 5281111 w 12192000"/>
              <a:gd name="connsiteY52" fmla="*/ 166865 h 1711507"/>
              <a:gd name="connsiteX53" fmla="*/ 5285296 w 12192000"/>
              <a:gd name="connsiteY53" fmla="*/ 165793 h 1711507"/>
              <a:gd name="connsiteX54" fmla="*/ 5296016 w 12192000"/>
              <a:gd name="connsiteY54" fmla="*/ 166373 h 1711507"/>
              <a:gd name="connsiteX55" fmla="*/ 5317851 w 12192000"/>
              <a:gd name="connsiteY55" fmla="*/ 166333 h 1711507"/>
              <a:gd name="connsiteX56" fmla="*/ 5321263 w 12192000"/>
              <a:gd name="connsiteY56" fmla="*/ 167432 h 1711507"/>
              <a:gd name="connsiteX57" fmla="*/ 5353150 w 12192000"/>
              <a:gd name="connsiteY57" fmla="*/ 169097 h 1711507"/>
              <a:gd name="connsiteX58" fmla="*/ 5353271 w 12192000"/>
              <a:gd name="connsiteY58" fmla="*/ 169646 h 1711507"/>
              <a:gd name="connsiteX59" fmla="*/ 5360865 w 12192000"/>
              <a:gd name="connsiteY59" fmla="*/ 172409 h 1711507"/>
              <a:gd name="connsiteX60" fmla="*/ 5376106 w 12192000"/>
              <a:gd name="connsiteY60" fmla="*/ 176493 h 1711507"/>
              <a:gd name="connsiteX61" fmla="*/ 5407296 w 12192000"/>
              <a:gd name="connsiteY61" fmla="*/ 192407 h 1711507"/>
              <a:gd name="connsiteX62" fmla="*/ 5440501 w 12192000"/>
              <a:gd name="connsiteY62" fmla="*/ 194200 h 1711507"/>
              <a:gd name="connsiteX63" fmla="*/ 5447027 w 12192000"/>
              <a:gd name="connsiteY63" fmla="*/ 194849 h 1711507"/>
              <a:gd name="connsiteX64" fmla="*/ 5447092 w 12192000"/>
              <a:gd name="connsiteY64" fmla="*/ 194981 h 1711507"/>
              <a:gd name="connsiteX65" fmla="*/ 5453843 w 12192000"/>
              <a:gd name="connsiteY65" fmla="*/ 195901 h 1711507"/>
              <a:gd name="connsiteX66" fmla="*/ 5458922 w 12192000"/>
              <a:gd name="connsiteY66" fmla="*/ 196031 h 1711507"/>
              <a:gd name="connsiteX67" fmla="*/ 5471578 w 12192000"/>
              <a:gd name="connsiteY67" fmla="*/ 197289 h 1711507"/>
              <a:gd name="connsiteX68" fmla="*/ 5475501 w 12192000"/>
              <a:gd name="connsiteY68" fmla="*/ 198511 h 1711507"/>
              <a:gd name="connsiteX69" fmla="*/ 5476431 w 12192000"/>
              <a:gd name="connsiteY69" fmla="*/ 200133 h 1711507"/>
              <a:gd name="connsiteX70" fmla="*/ 5477673 w 12192000"/>
              <a:gd name="connsiteY70" fmla="*/ 200086 h 1711507"/>
              <a:gd name="connsiteX71" fmla="*/ 5499107 w 12192000"/>
              <a:gd name="connsiteY71" fmla="*/ 206450 h 1711507"/>
              <a:gd name="connsiteX72" fmla="*/ 5549773 w 12192000"/>
              <a:gd name="connsiteY72" fmla="*/ 216212 h 1711507"/>
              <a:gd name="connsiteX73" fmla="*/ 5579798 w 12192000"/>
              <a:gd name="connsiteY73" fmla="*/ 219974 h 1711507"/>
              <a:gd name="connsiteX74" fmla="*/ 5660945 w 12192000"/>
              <a:gd name="connsiteY74" fmla="*/ 232281 h 1711507"/>
              <a:gd name="connsiteX75" fmla="*/ 5741550 w 12192000"/>
              <a:gd name="connsiteY75" fmla="*/ 246153 h 1711507"/>
              <a:gd name="connsiteX76" fmla="*/ 5777092 w 12192000"/>
              <a:gd name="connsiteY76" fmla="*/ 261598 h 1711507"/>
              <a:gd name="connsiteX77" fmla="*/ 5781696 w 12192000"/>
              <a:gd name="connsiteY77" fmla="*/ 262413 h 1711507"/>
              <a:gd name="connsiteX78" fmla="*/ 5794572 w 12192000"/>
              <a:gd name="connsiteY78" fmla="*/ 262404 h 1711507"/>
              <a:gd name="connsiteX79" fmla="*/ 5799466 w 12192000"/>
              <a:gd name="connsiteY79" fmla="*/ 262032 h 1711507"/>
              <a:gd name="connsiteX80" fmla="*/ 5806515 w 12192000"/>
              <a:gd name="connsiteY80" fmla="*/ 262272 h 1711507"/>
              <a:gd name="connsiteX81" fmla="*/ 5806675 w 12192000"/>
              <a:gd name="connsiteY81" fmla="*/ 262396 h 1711507"/>
              <a:gd name="connsiteX82" fmla="*/ 5813312 w 12192000"/>
              <a:gd name="connsiteY82" fmla="*/ 262391 h 1711507"/>
              <a:gd name="connsiteX83" fmla="*/ 5845991 w 12192000"/>
              <a:gd name="connsiteY83" fmla="*/ 260887 h 1711507"/>
              <a:gd name="connsiteX84" fmla="*/ 5887151 w 12192000"/>
              <a:gd name="connsiteY84" fmla="*/ 273454 h 1711507"/>
              <a:gd name="connsiteX85" fmla="*/ 5904546 w 12192000"/>
              <a:gd name="connsiteY85" fmla="*/ 275966 h 1711507"/>
              <a:gd name="connsiteX86" fmla="*/ 5913749 w 12192000"/>
              <a:gd name="connsiteY86" fmla="*/ 277935 h 1711507"/>
              <a:gd name="connsiteX87" fmla="*/ 5914266 w 12192000"/>
              <a:gd name="connsiteY87" fmla="*/ 278461 h 1711507"/>
              <a:gd name="connsiteX88" fmla="*/ 5945601 w 12192000"/>
              <a:gd name="connsiteY88" fmla="*/ 276962 h 1711507"/>
              <a:gd name="connsiteX89" fmla="*/ 5949632 w 12192000"/>
              <a:gd name="connsiteY89" fmla="*/ 277705 h 1711507"/>
              <a:gd name="connsiteX90" fmla="*/ 5970223 w 12192000"/>
              <a:gd name="connsiteY90" fmla="*/ 275521 h 1711507"/>
              <a:gd name="connsiteX91" fmla="*/ 5980773 w 12192000"/>
              <a:gd name="connsiteY91" fmla="*/ 275035 h 1711507"/>
              <a:gd name="connsiteX92" fmla="*/ 5983935 w 12192000"/>
              <a:gd name="connsiteY92" fmla="*/ 273570 h 1711507"/>
              <a:gd name="connsiteX93" fmla="*/ 5999415 w 12192000"/>
              <a:gd name="connsiteY93" fmla="*/ 273529 h 1711507"/>
              <a:gd name="connsiteX94" fmla="*/ 6001125 w 12192000"/>
              <a:gd name="connsiteY94" fmla="*/ 274024 h 1711507"/>
              <a:gd name="connsiteX95" fmla="*/ 6014148 w 12192000"/>
              <a:gd name="connsiteY95" fmla="*/ 272127 h 1711507"/>
              <a:gd name="connsiteX96" fmla="*/ 6025373 w 12192000"/>
              <a:gd name="connsiteY96" fmla="*/ 268284 h 1711507"/>
              <a:gd name="connsiteX97" fmla="*/ 6156029 w 12192000"/>
              <a:gd name="connsiteY97" fmla="*/ 274980 h 1711507"/>
              <a:gd name="connsiteX98" fmla="*/ 6280339 w 12192000"/>
              <a:gd name="connsiteY98" fmla="*/ 272818 h 1711507"/>
              <a:gd name="connsiteX99" fmla="*/ 6405968 w 12192000"/>
              <a:gd name="connsiteY99" fmla="*/ 276370 h 1711507"/>
              <a:gd name="connsiteX100" fmla="*/ 6541963 w 12192000"/>
              <a:gd name="connsiteY100" fmla="*/ 276934 h 1711507"/>
              <a:gd name="connsiteX101" fmla="*/ 6586627 w 12192000"/>
              <a:gd name="connsiteY101" fmla="*/ 281649 h 1711507"/>
              <a:gd name="connsiteX102" fmla="*/ 6627238 w 12192000"/>
              <a:gd name="connsiteY102" fmla="*/ 276465 h 1711507"/>
              <a:gd name="connsiteX103" fmla="*/ 6643243 w 12192000"/>
              <a:gd name="connsiteY103" fmla="*/ 280354 h 1711507"/>
              <a:gd name="connsiteX104" fmla="*/ 6645989 w 12192000"/>
              <a:gd name="connsiteY104" fmla="*/ 281125 h 1711507"/>
              <a:gd name="connsiteX105" fmla="*/ 6657286 w 12192000"/>
              <a:gd name="connsiteY105" fmla="*/ 281990 h 1711507"/>
              <a:gd name="connsiteX106" fmla="*/ 6660086 w 12192000"/>
              <a:gd name="connsiteY106" fmla="*/ 285020 h 1711507"/>
              <a:gd name="connsiteX107" fmla="*/ 6797366 w 12192000"/>
              <a:gd name="connsiteY107" fmla="*/ 289881 h 1711507"/>
              <a:gd name="connsiteX108" fmla="*/ 6856808 w 12192000"/>
              <a:gd name="connsiteY108" fmla="*/ 292107 h 1711507"/>
              <a:gd name="connsiteX109" fmla="*/ 6879107 w 12192000"/>
              <a:gd name="connsiteY109" fmla="*/ 295746 h 1711507"/>
              <a:gd name="connsiteX110" fmla="*/ 6965507 w 12192000"/>
              <a:gd name="connsiteY110" fmla="*/ 306764 h 1711507"/>
              <a:gd name="connsiteX111" fmla="*/ 7039877 w 12192000"/>
              <a:gd name="connsiteY111" fmla="*/ 313504 h 1711507"/>
              <a:gd name="connsiteX112" fmla="*/ 7095242 w 12192000"/>
              <a:gd name="connsiteY112" fmla="*/ 306489 h 1711507"/>
              <a:gd name="connsiteX113" fmla="*/ 7099839 w 12192000"/>
              <a:gd name="connsiteY113" fmla="*/ 308775 h 1711507"/>
              <a:gd name="connsiteX114" fmla="*/ 7137466 w 12192000"/>
              <a:gd name="connsiteY114" fmla="*/ 309750 h 1711507"/>
              <a:gd name="connsiteX115" fmla="*/ 7270499 w 12192000"/>
              <a:gd name="connsiteY115" fmla="*/ 298777 h 1711507"/>
              <a:gd name="connsiteX116" fmla="*/ 7343995 w 12192000"/>
              <a:gd name="connsiteY116" fmla="*/ 301078 h 1711507"/>
              <a:gd name="connsiteX117" fmla="*/ 7369884 w 12192000"/>
              <a:gd name="connsiteY117" fmla="*/ 304215 h 1711507"/>
              <a:gd name="connsiteX118" fmla="*/ 7413269 w 12192000"/>
              <a:gd name="connsiteY118" fmla="*/ 309326 h 1711507"/>
              <a:gd name="connsiteX119" fmla="*/ 7445210 w 12192000"/>
              <a:gd name="connsiteY119" fmla="*/ 318858 h 1711507"/>
              <a:gd name="connsiteX120" fmla="*/ 7481682 w 12192000"/>
              <a:gd name="connsiteY120" fmla="*/ 320869 h 1711507"/>
              <a:gd name="connsiteX121" fmla="*/ 7490783 w 12192000"/>
              <a:gd name="connsiteY121" fmla="*/ 313947 h 1711507"/>
              <a:gd name="connsiteX122" fmla="*/ 7529590 w 12192000"/>
              <a:gd name="connsiteY122" fmla="*/ 318495 h 1711507"/>
              <a:gd name="connsiteX123" fmla="*/ 7588393 w 12192000"/>
              <a:gd name="connsiteY123" fmla="*/ 326205 h 1711507"/>
              <a:gd name="connsiteX124" fmla="*/ 7622470 w 12192000"/>
              <a:gd name="connsiteY124" fmla="*/ 328743 h 1711507"/>
              <a:gd name="connsiteX125" fmla="*/ 7715372 w 12192000"/>
              <a:gd name="connsiteY125" fmla="*/ 337749 h 1711507"/>
              <a:gd name="connsiteX126" fmla="*/ 7808289 w 12192000"/>
              <a:gd name="connsiteY126" fmla="*/ 348348 h 1711507"/>
              <a:gd name="connsiteX127" fmla="*/ 7862569 w 12192000"/>
              <a:gd name="connsiteY127" fmla="*/ 363542 h 1711507"/>
              <a:gd name="connsiteX128" fmla="*/ 7939030 w 12192000"/>
              <a:gd name="connsiteY128" fmla="*/ 371291 h 1711507"/>
              <a:gd name="connsiteX129" fmla="*/ 7951716 w 12192000"/>
              <a:gd name="connsiteY129" fmla="*/ 373895 h 1711507"/>
              <a:gd name="connsiteX130" fmla="*/ 8041855 w 12192000"/>
              <a:gd name="connsiteY130" fmla="*/ 385867 h 1711507"/>
              <a:gd name="connsiteX131" fmla="*/ 8049093 w 12192000"/>
              <a:gd name="connsiteY131" fmla="*/ 386199 h 1711507"/>
              <a:gd name="connsiteX132" fmla="*/ 8055948 w 12192000"/>
              <a:gd name="connsiteY132" fmla="*/ 382442 h 1711507"/>
              <a:gd name="connsiteX133" fmla="*/ 8071087 w 12192000"/>
              <a:gd name="connsiteY133" fmla="*/ 384679 h 1711507"/>
              <a:gd name="connsiteX134" fmla="*/ 8132179 w 12192000"/>
              <a:gd name="connsiteY134" fmla="*/ 387665 h 1711507"/>
              <a:gd name="connsiteX135" fmla="*/ 8221961 w 12192000"/>
              <a:gd name="connsiteY135" fmla="*/ 397778 h 1711507"/>
              <a:gd name="connsiteX136" fmla="*/ 8272781 w 12192000"/>
              <a:gd name="connsiteY136" fmla="*/ 397667 h 1711507"/>
              <a:gd name="connsiteX137" fmla="*/ 8412641 w 12192000"/>
              <a:gd name="connsiteY137" fmla="*/ 403819 h 1711507"/>
              <a:gd name="connsiteX138" fmla="*/ 8536583 w 12192000"/>
              <a:gd name="connsiteY138" fmla="*/ 422661 h 1711507"/>
              <a:gd name="connsiteX139" fmla="*/ 8756784 w 12192000"/>
              <a:gd name="connsiteY139" fmla="*/ 455352 h 1711507"/>
              <a:gd name="connsiteX140" fmla="*/ 8776743 w 12192000"/>
              <a:gd name="connsiteY140" fmla="*/ 460443 h 1711507"/>
              <a:gd name="connsiteX141" fmla="*/ 8802402 w 12192000"/>
              <a:gd name="connsiteY141" fmla="*/ 454614 h 1711507"/>
              <a:gd name="connsiteX142" fmla="*/ 8905057 w 12192000"/>
              <a:gd name="connsiteY142" fmla="*/ 429955 h 1711507"/>
              <a:gd name="connsiteX143" fmla="*/ 8983190 w 12192000"/>
              <a:gd name="connsiteY143" fmla="*/ 416520 h 1711507"/>
              <a:gd name="connsiteX144" fmla="*/ 9089879 w 12192000"/>
              <a:gd name="connsiteY144" fmla="*/ 408821 h 1711507"/>
              <a:gd name="connsiteX145" fmla="*/ 9151944 w 12192000"/>
              <a:gd name="connsiteY145" fmla="*/ 398641 h 1711507"/>
              <a:gd name="connsiteX146" fmla="*/ 9265240 w 12192000"/>
              <a:gd name="connsiteY146" fmla="*/ 380170 h 1711507"/>
              <a:gd name="connsiteX147" fmla="*/ 9387162 w 12192000"/>
              <a:gd name="connsiteY147" fmla="*/ 357390 h 1711507"/>
              <a:gd name="connsiteX148" fmla="*/ 9469688 w 12192000"/>
              <a:gd name="connsiteY148" fmla="*/ 358349 h 1711507"/>
              <a:gd name="connsiteX149" fmla="*/ 9632016 w 12192000"/>
              <a:gd name="connsiteY149" fmla="*/ 317808 h 1711507"/>
              <a:gd name="connsiteX150" fmla="*/ 9728860 w 12192000"/>
              <a:gd name="connsiteY150" fmla="*/ 281003 h 1711507"/>
              <a:gd name="connsiteX151" fmla="*/ 9756036 w 12192000"/>
              <a:gd name="connsiteY151" fmla="*/ 274380 h 1711507"/>
              <a:gd name="connsiteX152" fmla="*/ 10047102 w 12192000"/>
              <a:gd name="connsiteY152" fmla="*/ 253749 h 1711507"/>
              <a:gd name="connsiteX153" fmla="*/ 10194455 w 12192000"/>
              <a:gd name="connsiteY153" fmla="*/ 229045 h 1711507"/>
              <a:gd name="connsiteX154" fmla="*/ 10334082 w 12192000"/>
              <a:gd name="connsiteY154" fmla="*/ 214808 h 1711507"/>
              <a:gd name="connsiteX155" fmla="*/ 10428552 w 12192000"/>
              <a:gd name="connsiteY155" fmla="*/ 193667 h 1711507"/>
              <a:gd name="connsiteX156" fmla="*/ 10456642 w 12192000"/>
              <a:gd name="connsiteY156" fmla="*/ 192465 h 1711507"/>
              <a:gd name="connsiteX157" fmla="*/ 10503257 w 12192000"/>
              <a:gd name="connsiteY157" fmla="*/ 193504 h 1711507"/>
              <a:gd name="connsiteX158" fmla="*/ 10572019 w 12192000"/>
              <a:gd name="connsiteY158" fmla="*/ 175637 h 1711507"/>
              <a:gd name="connsiteX159" fmla="*/ 10753815 w 12192000"/>
              <a:gd name="connsiteY159" fmla="*/ 153380 h 1711507"/>
              <a:gd name="connsiteX160" fmla="*/ 10945651 w 12192000"/>
              <a:gd name="connsiteY160" fmla="*/ 98004 h 1711507"/>
              <a:gd name="connsiteX161" fmla="*/ 11140131 w 12192000"/>
              <a:gd name="connsiteY161" fmla="*/ 99231 h 1711507"/>
              <a:gd name="connsiteX162" fmla="*/ 11254060 w 12192000"/>
              <a:gd name="connsiteY162" fmla="*/ 110060 h 1711507"/>
              <a:gd name="connsiteX163" fmla="*/ 11368451 w 12192000"/>
              <a:gd name="connsiteY163" fmla="*/ 132281 h 1711507"/>
              <a:gd name="connsiteX164" fmla="*/ 11528203 w 12192000"/>
              <a:gd name="connsiteY164" fmla="*/ 134254 h 1711507"/>
              <a:gd name="connsiteX165" fmla="*/ 11671811 w 12192000"/>
              <a:gd name="connsiteY165" fmla="*/ 116325 h 1711507"/>
              <a:gd name="connsiteX166" fmla="*/ 11706787 w 12192000"/>
              <a:gd name="connsiteY166" fmla="*/ 120897 h 1711507"/>
              <a:gd name="connsiteX167" fmla="*/ 11754751 w 12192000"/>
              <a:gd name="connsiteY167" fmla="*/ 132799 h 1711507"/>
              <a:gd name="connsiteX168" fmla="*/ 11917396 w 12192000"/>
              <a:gd name="connsiteY168" fmla="*/ 115212 h 1711507"/>
              <a:gd name="connsiteX169" fmla="*/ 12072164 w 12192000"/>
              <a:gd name="connsiteY169" fmla="*/ 83291 h 1711507"/>
              <a:gd name="connsiteX170" fmla="*/ 12103507 w 12192000"/>
              <a:gd name="connsiteY170" fmla="*/ 98946 h 1711507"/>
              <a:gd name="connsiteX171" fmla="*/ 12181097 w 12192000"/>
              <a:gd name="connsiteY171" fmla="*/ 101695 h 1711507"/>
              <a:gd name="connsiteX172" fmla="*/ 12192000 w 12192000"/>
              <a:gd name="connsiteY172" fmla="*/ 94466 h 1711507"/>
              <a:gd name="connsiteX173" fmla="*/ 12183005 w 12192000"/>
              <a:gd name="connsiteY173" fmla="*/ 1711507 h 1711507"/>
              <a:gd name="connsiteX174" fmla="*/ 0 w 12192000"/>
              <a:gd name="connsiteY174" fmla="*/ 1711507 h 1711507"/>
              <a:gd name="connsiteX175" fmla="*/ 0 w 12192000"/>
              <a:gd name="connsiteY175" fmla="*/ 255071 h 1711507"/>
              <a:gd name="connsiteX176" fmla="*/ 3420 w 12192000"/>
              <a:gd name="connsiteY176" fmla="*/ 254580 h 1711507"/>
              <a:gd name="connsiteX177" fmla="*/ 69321 w 12192000"/>
              <a:gd name="connsiteY177" fmla="*/ 248222 h 1711507"/>
              <a:gd name="connsiteX178" fmla="*/ 150147 w 12192000"/>
              <a:gd name="connsiteY178" fmla="*/ 225345 h 1711507"/>
              <a:gd name="connsiteX179" fmla="*/ 179293 w 12192000"/>
              <a:gd name="connsiteY179" fmla="*/ 223202 h 1711507"/>
              <a:gd name="connsiteX180" fmla="*/ 178234 w 12192000"/>
              <a:gd name="connsiteY180" fmla="*/ 219154 h 1711507"/>
              <a:gd name="connsiteX181" fmla="*/ 189061 w 12192000"/>
              <a:gd name="connsiteY181" fmla="*/ 218856 h 1711507"/>
              <a:gd name="connsiteX182" fmla="*/ 213227 w 12192000"/>
              <a:gd name="connsiteY182" fmla="*/ 218757 h 1711507"/>
              <a:gd name="connsiteX183" fmla="*/ 285592 w 12192000"/>
              <a:gd name="connsiteY183" fmla="*/ 217634 h 1711507"/>
              <a:gd name="connsiteX184" fmla="*/ 305337 w 12192000"/>
              <a:gd name="connsiteY184" fmla="*/ 209871 h 1711507"/>
              <a:gd name="connsiteX185" fmla="*/ 324014 w 12192000"/>
              <a:gd name="connsiteY185" fmla="*/ 209750 h 1711507"/>
              <a:gd name="connsiteX186" fmla="*/ 432328 w 12192000"/>
              <a:gd name="connsiteY186" fmla="*/ 199346 h 1711507"/>
              <a:gd name="connsiteX187" fmla="*/ 447220 w 12192000"/>
              <a:gd name="connsiteY187" fmla="*/ 198569 h 1711507"/>
              <a:gd name="connsiteX188" fmla="*/ 455286 w 12192000"/>
              <a:gd name="connsiteY188" fmla="*/ 195079 h 1711507"/>
              <a:gd name="connsiteX189" fmla="*/ 484167 w 12192000"/>
              <a:gd name="connsiteY189" fmla="*/ 194386 h 1711507"/>
              <a:gd name="connsiteX190" fmla="*/ 485503 w 12192000"/>
              <a:gd name="connsiteY190" fmla="*/ 192401 h 1711507"/>
              <a:gd name="connsiteX191" fmla="*/ 580435 w 12192000"/>
              <a:gd name="connsiteY191" fmla="*/ 175350 h 1711507"/>
              <a:gd name="connsiteX192" fmla="*/ 596700 w 12192000"/>
              <a:gd name="connsiteY192" fmla="*/ 172535 h 1711507"/>
              <a:gd name="connsiteX193" fmla="*/ 610753 w 12192000"/>
              <a:gd name="connsiteY193" fmla="*/ 173388 h 1711507"/>
              <a:gd name="connsiteX194" fmla="*/ 688558 w 12192000"/>
              <a:gd name="connsiteY194" fmla="*/ 170954 h 1711507"/>
              <a:gd name="connsiteX195" fmla="*/ 707065 w 12192000"/>
              <a:gd name="connsiteY195" fmla="*/ 172449 h 1711507"/>
              <a:gd name="connsiteX196" fmla="*/ 714847 w 12192000"/>
              <a:gd name="connsiteY196" fmla="*/ 175603 h 1711507"/>
              <a:gd name="connsiteX197" fmla="*/ 744973 w 12192000"/>
              <a:gd name="connsiteY197" fmla="*/ 169641 h 1711507"/>
              <a:gd name="connsiteX198" fmla="*/ 791456 w 12192000"/>
              <a:gd name="connsiteY198" fmla="*/ 165556 h 1711507"/>
              <a:gd name="connsiteX199" fmla="*/ 813549 w 12192000"/>
              <a:gd name="connsiteY199" fmla="*/ 162607 h 1711507"/>
              <a:gd name="connsiteX200" fmla="*/ 831374 w 12192000"/>
              <a:gd name="connsiteY200" fmla="*/ 164398 h 1711507"/>
              <a:gd name="connsiteX201" fmla="*/ 932814 w 12192000"/>
              <a:gd name="connsiteY201" fmla="*/ 164851 h 1711507"/>
              <a:gd name="connsiteX202" fmla="*/ 956140 w 12192000"/>
              <a:gd name="connsiteY202" fmla="*/ 167695 h 1711507"/>
              <a:gd name="connsiteX203" fmla="*/ 967195 w 12192000"/>
              <a:gd name="connsiteY203" fmla="*/ 173365 h 1711507"/>
              <a:gd name="connsiteX204" fmla="*/ 975858 w 12192000"/>
              <a:gd name="connsiteY204" fmla="*/ 171344 h 1711507"/>
              <a:gd name="connsiteX205" fmla="*/ 1037215 w 12192000"/>
              <a:gd name="connsiteY205" fmla="*/ 171142 h 1711507"/>
              <a:gd name="connsiteX206" fmla="*/ 1077240 w 12192000"/>
              <a:gd name="connsiteY206" fmla="*/ 170494 h 1711507"/>
              <a:gd name="connsiteX207" fmla="*/ 1079673 w 12192000"/>
              <a:gd name="connsiteY207" fmla="*/ 162709 h 1711507"/>
              <a:gd name="connsiteX208" fmla="*/ 1115314 w 12192000"/>
              <a:gd name="connsiteY208" fmla="*/ 159936 h 1711507"/>
              <a:gd name="connsiteX209" fmla="*/ 1153296 w 12192000"/>
              <a:gd name="connsiteY209" fmla="*/ 164932 h 1711507"/>
              <a:gd name="connsiteX210" fmla="*/ 1198064 w 12192000"/>
              <a:gd name="connsiteY210" fmla="*/ 164232 h 1711507"/>
              <a:gd name="connsiteX211" fmla="*/ 1224852 w 12192000"/>
              <a:gd name="connsiteY211" fmla="*/ 163898 h 1711507"/>
              <a:gd name="connsiteX212" fmla="*/ 1295159 w 12192000"/>
              <a:gd name="connsiteY212" fmla="*/ 156638 h 1711507"/>
              <a:gd name="connsiteX213" fmla="*/ 1409235 w 12192000"/>
              <a:gd name="connsiteY213" fmla="*/ 129033 h 1711507"/>
              <a:gd name="connsiteX214" fmla="*/ 1445051 w 12192000"/>
              <a:gd name="connsiteY214" fmla="*/ 125121 h 1711507"/>
              <a:gd name="connsiteX215" fmla="*/ 1451312 w 12192000"/>
              <a:gd name="connsiteY215" fmla="*/ 126712 h 1711507"/>
              <a:gd name="connsiteX216" fmla="*/ 1629619 w 12192000"/>
              <a:gd name="connsiteY216" fmla="*/ 110134 h 1711507"/>
              <a:gd name="connsiteX217" fmla="*/ 1661522 w 12192000"/>
              <a:gd name="connsiteY217" fmla="*/ 109162 h 1711507"/>
              <a:gd name="connsiteX218" fmla="*/ 1685412 w 12192000"/>
              <a:gd name="connsiteY218" fmla="*/ 109769 h 1711507"/>
              <a:gd name="connsiteX219" fmla="*/ 1742589 w 12192000"/>
              <a:gd name="connsiteY219" fmla="*/ 104247 h 1711507"/>
              <a:gd name="connsiteX220" fmla="*/ 1835848 w 12192000"/>
              <a:gd name="connsiteY220" fmla="*/ 92140 h 1711507"/>
              <a:gd name="connsiteX221" fmla="*/ 1855984 w 12192000"/>
              <a:gd name="connsiteY221" fmla="*/ 90226 h 1711507"/>
              <a:gd name="connsiteX222" fmla="*/ 1874399 w 12192000"/>
              <a:gd name="connsiteY222" fmla="*/ 91225 h 1711507"/>
              <a:gd name="connsiteX223" fmla="*/ 1879635 w 12192000"/>
              <a:gd name="connsiteY223" fmla="*/ 93758 h 1711507"/>
              <a:gd name="connsiteX224" fmla="*/ 1890889 w 12192000"/>
              <a:gd name="connsiteY224" fmla="*/ 93131 h 1711507"/>
              <a:gd name="connsiteX225" fmla="*/ 1894113 w 12192000"/>
              <a:gd name="connsiteY225" fmla="*/ 93516 h 1711507"/>
              <a:gd name="connsiteX226" fmla="*/ 1912372 w 12192000"/>
              <a:gd name="connsiteY226" fmla="*/ 95171 h 1711507"/>
              <a:gd name="connsiteX227" fmla="*/ 1945597 w 12192000"/>
              <a:gd name="connsiteY227" fmla="*/ 84991 h 1711507"/>
              <a:gd name="connsiteX228" fmla="*/ 1991209 w 12192000"/>
              <a:gd name="connsiteY228" fmla="*/ 83748 h 1711507"/>
              <a:gd name="connsiteX229" fmla="*/ 2156507 w 12192000"/>
              <a:gd name="connsiteY229" fmla="*/ 61462 h 1711507"/>
              <a:gd name="connsiteX230" fmla="*/ 2186821 w 12192000"/>
              <a:gd name="connsiteY230" fmla="*/ 69164 h 1711507"/>
              <a:gd name="connsiteX231" fmla="*/ 2256258 w 12192000"/>
              <a:gd name="connsiteY231" fmla="*/ 63999 h 1711507"/>
              <a:gd name="connsiteX232" fmla="*/ 2351561 w 12192000"/>
              <a:gd name="connsiteY232" fmla="*/ 35946 h 1711507"/>
              <a:gd name="connsiteX233" fmla="*/ 2478810 w 12192000"/>
              <a:gd name="connsiteY233" fmla="*/ 25528 h 1711507"/>
              <a:gd name="connsiteX234" fmla="*/ 2485897 w 12192000"/>
              <a:gd name="connsiteY234" fmla="*/ 20412 h 1711507"/>
              <a:gd name="connsiteX235" fmla="*/ 2496348 w 12192000"/>
              <a:gd name="connsiteY235" fmla="*/ 16923 h 1711507"/>
              <a:gd name="connsiteX236" fmla="*/ 2498368 w 12192000"/>
              <a:gd name="connsiteY236" fmla="*/ 17177 h 1711507"/>
              <a:gd name="connsiteX237" fmla="*/ 2512719 w 12192000"/>
              <a:gd name="connsiteY237" fmla="*/ 15144 h 1711507"/>
              <a:gd name="connsiteX238" fmla="*/ 2514380 w 12192000"/>
              <a:gd name="connsiteY238" fmla="*/ 13338 h 1711507"/>
              <a:gd name="connsiteX239" fmla="*/ 2523761 w 12192000"/>
              <a:gd name="connsiteY239" fmla="*/ 11517 h 1711507"/>
              <a:gd name="connsiteX240" fmla="*/ 2540995 w 12192000"/>
              <a:gd name="connsiteY240" fmla="*/ 6780 h 1711507"/>
              <a:gd name="connsiteX241" fmla="*/ 2545390 w 12192000"/>
              <a:gd name="connsiteY241" fmla="*/ 6972 h 1711507"/>
              <a:gd name="connsiteX242" fmla="*/ 2573204 w 12192000"/>
              <a:gd name="connsiteY242" fmla="*/ 1504 h 1711507"/>
              <a:gd name="connsiteX243" fmla="*/ 2574142 w 12192000"/>
              <a:gd name="connsiteY243" fmla="*/ 1942 h 1711507"/>
              <a:gd name="connsiteX244" fmla="*/ 2584407 w 12192000"/>
              <a:gd name="connsiteY244" fmla="*/ 2638 h 1711507"/>
              <a:gd name="connsiteX245" fmla="*/ 2602759 w 12192000"/>
              <a:gd name="connsiteY245" fmla="*/ 2800 h 1711507"/>
              <a:gd name="connsiteX246" fmla="*/ 2651951 w 12192000"/>
              <a:gd name="connsiteY246" fmla="*/ 9510 h 1711507"/>
              <a:gd name="connsiteX247" fmla="*/ 2681011 w 12192000"/>
              <a:gd name="connsiteY247" fmla="*/ 3867 h 1711507"/>
              <a:gd name="connsiteX248" fmla="*/ 2762980 w 12192000"/>
              <a:gd name="connsiteY248" fmla="*/ 3009 h 1711507"/>
              <a:gd name="connsiteX249" fmla="*/ 2848823 w 12192000"/>
              <a:gd name="connsiteY249" fmla="*/ 13028 h 1711507"/>
              <a:gd name="connsiteX250" fmla="*/ 2934945 w 12192000"/>
              <a:gd name="connsiteY250" fmla="*/ 14344 h 1711507"/>
              <a:gd name="connsiteX251" fmla="*/ 2966127 w 12192000"/>
              <a:gd name="connsiteY251" fmla="*/ 14075 h 1711507"/>
              <a:gd name="connsiteX252" fmla="*/ 3021708 w 12192000"/>
              <a:gd name="connsiteY252" fmla="*/ 16882 h 1711507"/>
              <a:gd name="connsiteX253" fmla="*/ 3047165 w 12192000"/>
              <a:gd name="connsiteY253" fmla="*/ 20204 h 1711507"/>
              <a:gd name="connsiteX254" fmla="*/ 3048281 w 12192000"/>
              <a:gd name="connsiteY254" fmla="*/ 19999 h 1711507"/>
              <a:gd name="connsiteX255" fmla="*/ 3050556 w 12192000"/>
              <a:gd name="connsiteY255" fmla="*/ 21430 h 1711507"/>
              <a:gd name="connsiteX256" fmla="*/ 3055266 w 12192000"/>
              <a:gd name="connsiteY256" fmla="*/ 22091 h 1711507"/>
              <a:gd name="connsiteX257" fmla="*/ 3068122 w 12192000"/>
              <a:gd name="connsiteY257" fmla="*/ 21666 h 1711507"/>
              <a:gd name="connsiteX258" fmla="*/ 3072957 w 12192000"/>
              <a:gd name="connsiteY258" fmla="*/ 21137 h 1711507"/>
              <a:gd name="connsiteX259" fmla="*/ 3080031 w 12192000"/>
              <a:gd name="connsiteY259" fmla="*/ 21146 h 1711507"/>
              <a:gd name="connsiteX260" fmla="*/ 3080208 w 12192000"/>
              <a:gd name="connsiteY260" fmla="*/ 21264 h 1711507"/>
              <a:gd name="connsiteX261" fmla="*/ 3086834 w 12192000"/>
              <a:gd name="connsiteY261" fmla="*/ 21045 h 1711507"/>
              <a:gd name="connsiteX262" fmla="*/ 3119255 w 12192000"/>
              <a:gd name="connsiteY262" fmla="*/ 18484 h 1711507"/>
              <a:gd name="connsiteX263" fmla="*/ 3162097 w 12192000"/>
              <a:gd name="connsiteY263" fmla="*/ 29675 h 1711507"/>
              <a:gd name="connsiteX264" fmla="*/ 3179814 w 12192000"/>
              <a:gd name="connsiteY264" fmla="*/ 31616 h 1711507"/>
              <a:gd name="connsiteX265" fmla="*/ 3189277 w 12192000"/>
              <a:gd name="connsiteY265" fmla="*/ 33278 h 1711507"/>
              <a:gd name="connsiteX266" fmla="*/ 3189864 w 12192000"/>
              <a:gd name="connsiteY266" fmla="*/ 33787 h 1711507"/>
              <a:gd name="connsiteX267" fmla="*/ 3220947 w 12192000"/>
              <a:gd name="connsiteY267" fmla="*/ 31275 h 1711507"/>
              <a:gd name="connsiteX268" fmla="*/ 3225074 w 12192000"/>
              <a:gd name="connsiteY268" fmla="*/ 31886 h 1711507"/>
              <a:gd name="connsiteX269" fmla="*/ 3245333 w 12192000"/>
              <a:gd name="connsiteY269" fmla="*/ 29038 h 1711507"/>
              <a:gd name="connsiteX270" fmla="*/ 3255801 w 12192000"/>
              <a:gd name="connsiteY270" fmla="*/ 28213 h 1711507"/>
              <a:gd name="connsiteX271" fmla="*/ 3258758 w 12192000"/>
              <a:gd name="connsiteY271" fmla="*/ 26649 h 1711507"/>
              <a:gd name="connsiteX272" fmla="*/ 3274206 w 12192000"/>
              <a:gd name="connsiteY272" fmla="*/ 26105 h 1711507"/>
              <a:gd name="connsiteX273" fmla="*/ 3275983 w 12192000"/>
              <a:gd name="connsiteY273" fmla="*/ 26544 h 1711507"/>
              <a:gd name="connsiteX274" fmla="*/ 3288723 w 12192000"/>
              <a:gd name="connsiteY274" fmla="*/ 24230 h 1711507"/>
              <a:gd name="connsiteX275" fmla="*/ 3299399 w 12192000"/>
              <a:gd name="connsiteY275" fmla="*/ 20035 h 1711507"/>
              <a:gd name="connsiteX276" fmla="*/ 3430794 w 12192000"/>
              <a:gd name="connsiteY276" fmla="*/ 22468 h 1711507"/>
              <a:gd name="connsiteX277" fmla="*/ 3544201 w 12192000"/>
              <a:gd name="connsiteY277" fmla="*/ 4956 h 1711507"/>
              <a:gd name="connsiteX278" fmla="*/ 3618686 w 12192000"/>
              <a:gd name="connsiteY278" fmla="*/ 9 h 171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2192000" h="1711507">
                <a:moveTo>
                  <a:pt x="3618686" y="9"/>
                </a:moveTo>
                <a:cubicBezTo>
                  <a:pt x="3623760" y="-137"/>
                  <a:pt x="3623969" y="1552"/>
                  <a:pt x="3615515" y="6781"/>
                </a:cubicBezTo>
                <a:cubicBezTo>
                  <a:pt x="3631688" y="5325"/>
                  <a:pt x="3648382" y="11801"/>
                  <a:pt x="3639273" y="17082"/>
                </a:cubicBezTo>
                <a:cubicBezTo>
                  <a:pt x="3688405" y="5781"/>
                  <a:pt x="3760920" y="17017"/>
                  <a:pt x="3816438" y="11885"/>
                </a:cubicBezTo>
                <a:cubicBezTo>
                  <a:pt x="3846705" y="24302"/>
                  <a:pt x="3830297" y="12814"/>
                  <a:pt x="3861692" y="15136"/>
                </a:cubicBezTo>
                <a:cubicBezTo>
                  <a:pt x="3853105" y="3705"/>
                  <a:pt x="3899805" y="21549"/>
                  <a:pt x="3901522" y="8648"/>
                </a:cubicBezTo>
                <a:cubicBezTo>
                  <a:pt x="3907181" y="9480"/>
                  <a:pt x="3912609" y="10692"/>
                  <a:pt x="3918041" y="12005"/>
                </a:cubicBezTo>
                <a:lnTo>
                  <a:pt x="3920893" y="12687"/>
                </a:lnTo>
                <a:lnTo>
                  <a:pt x="3932294" y="13182"/>
                </a:lnTo>
                <a:lnTo>
                  <a:pt x="3935506" y="16111"/>
                </a:lnTo>
                <a:lnTo>
                  <a:pt x="3952666" y="18857"/>
                </a:lnTo>
                <a:cubicBezTo>
                  <a:pt x="3959094" y="19452"/>
                  <a:pt x="3966010" y="19590"/>
                  <a:pt x="3973652" y="18988"/>
                </a:cubicBezTo>
                <a:cubicBezTo>
                  <a:pt x="3992454" y="13876"/>
                  <a:pt x="4021730" y="20141"/>
                  <a:pt x="4048209" y="19763"/>
                </a:cubicBezTo>
                <a:lnTo>
                  <a:pt x="4060368" y="18179"/>
                </a:lnTo>
                <a:lnTo>
                  <a:pt x="4100056" y="20819"/>
                </a:lnTo>
                <a:cubicBezTo>
                  <a:pt x="4111353" y="21331"/>
                  <a:pt x="4123078" y="21601"/>
                  <a:pt x="4135423" y="21413"/>
                </a:cubicBezTo>
                <a:lnTo>
                  <a:pt x="4158339" y="20153"/>
                </a:lnTo>
                <a:lnTo>
                  <a:pt x="4164346" y="21197"/>
                </a:lnTo>
                <a:cubicBezTo>
                  <a:pt x="4174808" y="21081"/>
                  <a:pt x="4188655" y="17407"/>
                  <a:pt x="4187422" y="21870"/>
                </a:cubicBezTo>
                <a:lnTo>
                  <a:pt x="4199175" y="20323"/>
                </a:lnTo>
                <a:lnTo>
                  <a:pt x="4210776" y="23885"/>
                </a:lnTo>
                <a:cubicBezTo>
                  <a:pt x="4212046" y="24712"/>
                  <a:pt x="4213002" y="25593"/>
                  <a:pt x="4213612" y="26494"/>
                </a:cubicBezTo>
                <a:lnTo>
                  <a:pt x="4230032" y="25323"/>
                </a:lnTo>
                <a:lnTo>
                  <a:pt x="4243495" y="27873"/>
                </a:lnTo>
                <a:lnTo>
                  <a:pt x="4255230" y="26206"/>
                </a:lnTo>
                <a:lnTo>
                  <a:pt x="4260101" y="26581"/>
                </a:lnTo>
                <a:lnTo>
                  <a:pt x="4272208" y="27844"/>
                </a:lnTo>
                <a:cubicBezTo>
                  <a:pt x="4278415" y="28728"/>
                  <a:pt x="4285361" y="29795"/>
                  <a:pt x="4293095" y="30648"/>
                </a:cubicBezTo>
                <a:lnTo>
                  <a:pt x="4299612" y="31037"/>
                </a:lnTo>
                <a:lnTo>
                  <a:pt x="4313798" y="35326"/>
                </a:lnTo>
                <a:cubicBezTo>
                  <a:pt x="4324120" y="38568"/>
                  <a:pt x="4332245" y="40753"/>
                  <a:pt x="4341261" y="38994"/>
                </a:cubicBezTo>
                <a:cubicBezTo>
                  <a:pt x="4356629" y="43182"/>
                  <a:pt x="4367366" y="54921"/>
                  <a:pt x="4389611" y="51789"/>
                </a:cubicBezTo>
                <a:cubicBezTo>
                  <a:pt x="4382860" y="57107"/>
                  <a:pt x="4414316" y="52432"/>
                  <a:pt x="4418032" y="57895"/>
                </a:cubicBezTo>
                <a:cubicBezTo>
                  <a:pt x="4419748" y="62294"/>
                  <a:pt x="4429690" y="61901"/>
                  <a:pt x="4437261" y="63523"/>
                </a:cubicBezTo>
                <a:cubicBezTo>
                  <a:pt x="4442657" y="68015"/>
                  <a:pt x="4480753" y="72118"/>
                  <a:pt x="4494016" y="71471"/>
                </a:cubicBezTo>
                <a:cubicBezTo>
                  <a:pt x="4531399" y="67001"/>
                  <a:pt x="4561470" y="85088"/>
                  <a:pt x="4591359" y="81979"/>
                </a:cubicBezTo>
                <a:cubicBezTo>
                  <a:pt x="4599185" y="82403"/>
                  <a:pt x="4605674" y="83421"/>
                  <a:pt x="4611294" y="84803"/>
                </a:cubicBezTo>
                <a:lnTo>
                  <a:pt x="4625301" y="89562"/>
                </a:lnTo>
                <a:cubicBezTo>
                  <a:pt x="4625475" y="90607"/>
                  <a:pt x="4625649" y="91652"/>
                  <a:pt x="4625823" y="92698"/>
                </a:cubicBezTo>
                <a:lnTo>
                  <a:pt x="4636285" y="94625"/>
                </a:lnTo>
                <a:lnTo>
                  <a:pt x="4638414" y="95624"/>
                </a:lnTo>
                <a:cubicBezTo>
                  <a:pt x="4642464" y="97544"/>
                  <a:pt x="4646594" y="99370"/>
                  <a:pt x="4651277" y="100870"/>
                </a:cubicBezTo>
                <a:cubicBezTo>
                  <a:pt x="4664151" y="89103"/>
                  <a:pt x="4693235" y="111696"/>
                  <a:pt x="4694983" y="99969"/>
                </a:cubicBezTo>
                <a:cubicBezTo>
                  <a:pt x="4722958" y="106167"/>
                  <a:pt x="4717284" y="93379"/>
                  <a:pt x="4735393" y="108813"/>
                </a:cubicBezTo>
                <a:cubicBezTo>
                  <a:pt x="4792909" y="111189"/>
                  <a:pt x="4852415" y="130962"/>
                  <a:pt x="4909198" y="126784"/>
                </a:cubicBezTo>
                <a:cubicBezTo>
                  <a:pt x="4895896" y="130518"/>
                  <a:pt x="4906211" y="138685"/>
                  <a:pt x="4922930" y="139415"/>
                </a:cubicBezTo>
                <a:cubicBezTo>
                  <a:pt x="4872417" y="154499"/>
                  <a:pt x="5003611" y="134802"/>
                  <a:pt x="4989481" y="150288"/>
                </a:cubicBezTo>
                <a:cubicBezTo>
                  <a:pt x="5013030" y="138576"/>
                  <a:pt x="5106406" y="132359"/>
                  <a:pt x="5113087" y="148610"/>
                </a:cubicBezTo>
                <a:cubicBezTo>
                  <a:pt x="5156659" y="156185"/>
                  <a:pt x="5203278" y="153437"/>
                  <a:pt x="5236517" y="167781"/>
                </a:cubicBezTo>
                <a:cubicBezTo>
                  <a:pt x="5240864" y="166520"/>
                  <a:pt x="5245520" y="165723"/>
                  <a:pt x="5250370" y="165256"/>
                </a:cubicBezTo>
                <a:lnTo>
                  <a:pt x="5264562" y="164745"/>
                </a:lnTo>
                <a:lnTo>
                  <a:pt x="5265875" y="165382"/>
                </a:lnTo>
                <a:cubicBezTo>
                  <a:pt x="5272502" y="167127"/>
                  <a:pt x="5277231" y="167336"/>
                  <a:pt x="5281111" y="166865"/>
                </a:cubicBezTo>
                <a:lnTo>
                  <a:pt x="5285296" y="165793"/>
                </a:lnTo>
                <a:lnTo>
                  <a:pt x="5296016" y="166373"/>
                </a:lnTo>
                <a:lnTo>
                  <a:pt x="5317851" y="166333"/>
                </a:lnTo>
                <a:lnTo>
                  <a:pt x="5321263" y="167432"/>
                </a:lnTo>
                <a:lnTo>
                  <a:pt x="5353150" y="169097"/>
                </a:lnTo>
                <a:cubicBezTo>
                  <a:pt x="5353191" y="169280"/>
                  <a:pt x="5353231" y="169463"/>
                  <a:pt x="5353271" y="169646"/>
                </a:cubicBezTo>
                <a:cubicBezTo>
                  <a:pt x="5354268" y="170912"/>
                  <a:pt x="5356376" y="171919"/>
                  <a:pt x="5360865" y="172409"/>
                </a:cubicBezTo>
                <a:cubicBezTo>
                  <a:pt x="5349299" y="179352"/>
                  <a:pt x="5361845" y="175659"/>
                  <a:pt x="5376106" y="176493"/>
                </a:cubicBezTo>
                <a:cubicBezTo>
                  <a:pt x="5361324" y="187460"/>
                  <a:pt x="5404648" y="185176"/>
                  <a:pt x="5407296" y="192407"/>
                </a:cubicBezTo>
                <a:cubicBezTo>
                  <a:pt x="5418101" y="192771"/>
                  <a:pt x="5429262" y="193356"/>
                  <a:pt x="5440501" y="194200"/>
                </a:cubicBezTo>
                <a:lnTo>
                  <a:pt x="5447027" y="194849"/>
                </a:lnTo>
                <a:cubicBezTo>
                  <a:pt x="5447048" y="194893"/>
                  <a:pt x="5447071" y="194937"/>
                  <a:pt x="5447092" y="194981"/>
                </a:cubicBezTo>
                <a:cubicBezTo>
                  <a:pt x="5448369" y="195375"/>
                  <a:pt x="5450462" y="195683"/>
                  <a:pt x="5453843" y="195901"/>
                </a:cubicBezTo>
                <a:lnTo>
                  <a:pt x="5458922" y="196031"/>
                </a:lnTo>
                <a:lnTo>
                  <a:pt x="5471578" y="197289"/>
                </a:lnTo>
                <a:lnTo>
                  <a:pt x="5475501" y="198511"/>
                </a:lnTo>
                <a:lnTo>
                  <a:pt x="5476431" y="200133"/>
                </a:lnTo>
                <a:lnTo>
                  <a:pt x="5477673" y="200086"/>
                </a:lnTo>
                <a:cubicBezTo>
                  <a:pt x="5487646" y="198430"/>
                  <a:pt x="5491911" y="195008"/>
                  <a:pt x="5499107" y="206450"/>
                </a:cubicBezTo>
                <a:cubicBezTo>
                  <a:pt x="5521249" y="204381"/>
                  <a:pt x="5522717" y="211055"/>
                  <a:pt x="5549773" y="216212"/>
                </a:cubicBezTo>
                <a:cubicBezTo>
                  <a:pt x="5563075" y="213470"/>
                  <a:pt x="5571891" y="215880"/>
                  <a:pt x="5579798" y="219974"/>
                </a:cubicBezTo>
                <a:cubicBezTo>
                  <a:pt x="5607762" y="220995"/>
                  <a:pt x="5630793" y="227992"/>
                  <a:pt x="5660945" y="232281"/>
                </a:cubicBezTo>
                <a:cubicBezTo>
                  <a:pt x="5696119" y="230605"/>
                  <a:pt x="5709313" y="241608"/>
                  <a:pt x="5741550" y="246153"/>
                </a:cubicBezTo>
                <a:cubicBezTo>
                  <a:pt x="5773481" y="240240"/>
                  <a:pt x="5761761" y="256343"/>
                  <a:pt x="5777092" y="261598"/>
                </a:cubicBezTo>
                <a:lnTo>
                  <a:pt x="5781696" y="262413"/>
                </a:lnTo>
                <a:lnTo>
                  <a:pt x="5794572" y="262404"/>
                </a:lnTo>
                <a:lnTo>
                  <a:pt x="5799466" y="262032"/>
                </a:lnTo>
                <a:cubicBezTo>
                  <a:pt x="5802815" y="261914"/>
                  <a:pt x="5805020" y="262011"/>
                  <a:pt x="5806515" y="262272"/>
                </a:cubicBezTo>
                <a:lnTo>
                  <a:pt x="5806675" y="262396"/>
                </a:lnTo>
                <a:lnTo>
                  <a:pt x="5813312" y="262391"/>
                </a:lnTo>
                <a:cubicBezTo>
                  <a:pt x="5824550" y="262115"/>
                  <a:pt x="5835517" y="261593"/>
                  <a:pt x="5845991" y="260887"/>
                </a:cubicBezTo>
                <a:cubicBezTo>
                  <a:pt x="5853809" y="267730"/>
                  <a:pt x="5893041" y="261226"/>
                  <a:pt x="5887151" y="273454"/>
                </a:cubicBezTo>
                <a:cubicBezTo>
                  <a:pt x="5901226" y="272869"/>
                  <a:pt x="5910361" y="268010"/>
                  <a:pt x="5904546" y="275966"/>
                </a:cubicBezTo>
                <a:cubicBezTo>
                  <a:pt x="5909147" y="276006"/>
                  <a:pt x="5911875" y="276789"/>
                  <a:pt x="5913749" y="277935"/>
                </a:cubicBezTo>
                <a:lnTo>
                  <a:pt x="5914266" y="278461"/>
                </a:lnTo>
                <a:lnTo>
                  <a:pt x="5945601" y="276962"/>
                </a:lnTo>
                <a:lnTo>
                  <a:pt x="5949632" y="277705"/>
                </a:lnTo>
                <a:lnTo>
                  <a:pt x="5970223" y="275521"/>
                </a:lnTo>
                <a:lnTo>
                  <a:pt x="5980773" y="275035"/>
                </a:lnTo>
                <a:lnTo>
                  <a:pt x="5983935" y="273570"/>
                </a:lnTo>
                <a:cubicBezTo>
                  <a:pt x="5987251" y="272725"/>
                  <a:pt x="5991873" y="272466"/>
                  <a:pt x="5999415" y="273529"/>
                </a:cubicBezTo>
                <a:lnTo>
                  <a:pt x="6001125" y="274024"/>
                </a:lnTo>
                <a:lnTo>
                  <a:pt x="6014148" y="272127"/>
                </a:lnTo>
                <a:cubicBezTo>
                  <a:pt x="6018385" y="271191"/>
                  <a:pt x="6022196" y="269952"/>
                  <a:pt x="6025373" y="268284"/>
                </a:cubicBezTo>
                <a:cubicBezTo>
                  <a:pt x="6067313" y="279108"/>
                  <a:pt x="6109314" y="271823"/>
                  <a:pt x="6156029" y="274980"/>
                </a:cubicBezTo>
                <a:cubicBezTo>
                  <a:pt x="6208860" y="274485"/>
                  <a:pt x="6245574" y="272587"/>
                  <a:pt x="6280339" y="272818"/>
                </a:cubicBezTo>
                <a:cubicBezTo>
                  <a:pt x="6296663" y="271891"/>
                  <a:pt x="6415779" y="271393"/>
                  <a:pt x="6405968" y="276370"/>
                </a:cubicBezTo>
                <a:cubicBezTo>
                  <a:pt x="6456511" y="266682"/>
                  <a:pt x="6485905" y="280257"/>
                  <a:pt x="6541963" y="276934"/>
                </a:cubicBezTo>
                <a:cubicBezTo>
                  <a:pt x="6570420" y="290316"/>
                  <a:pt x="6555653" y="278310"/>
                  <a:pt x="6586627" y="281649"/>
                </a:cubicBezTo>
                <a:cubicBezTo>
                  <a:pt x="6579650" y="269956"/>
                  <a:pt x="6623738" y="289290"/>
                  <a:pt x="6627238" y="276465"/>
                </a:cubicBezTo>
                <a:cubicBezTo>
                  <a:pt x="6632765" y="277477"/>
                  <a:pt x="6638005" y="278865"/>
                  <a:pt x="6643243" y="280354"/>
                </a:cubicBezTo>
                <a:lnTo>
                  <a:pt x="6645989" y="281125"/>
                </a:lnTo>
                <a:lnTo>
                  <a:pt x="6657286" y="281990"/>
                </a:lnTo>
                <a:lnTo>
                  <a:pt x="6660086" y="285020"/>
                </a:lnTo>
                <a:lnTo>
                  <a:pt x="6797366" y="289881"/>
                </a:lnTo>
                <a:cubicBezTo>
                  <a:pt x="6809416" y="287942"/>
                  <a:pt x="6848406" y="288225"/>
                  <a:pt x="6856808" y="292107"/>
                </a:cubicBezTo>
                <a:cubicBezTo>
                  <a:pt x="6865149" y="292956"/>
                  <a:pt x="6874251" y="291592"/>
                  <a:pt x="6879107" y="295746"/>
                </a:cubicBezTo>
                <a:cubicBezTo>
                  <a:pt x="6897223" y="298188"/>
                  <a:pt x="6938712" y="303804"/>
                  <a:pt x="6965507" y="306764"/>
                </a:cubicBezTo>
                <a:cubicBezTo>
                  <a:pt x="6979948" y="301536"/>
                  <a:pt x="7002622" y="312151"/>
                  <a:pt x="7039877" y="313504"/>
                </a:cubicBezTo>
                <a:cubicBezTo>
                  <a:pt x="7055680" y="307458"/>
                  <a:pt x="7064986" y="314500"/>
                  <a:pt x="7095242" y="306489"/>
                </a:cubicBezTo>
                <a:cubicBezTo>
                  <a:pt x="7096482" y="307318"/>
                  <a:pt x="7098030" y="308086"/>
                  <a:pt x="7099839" y="308775"/>
                </a:cubicBezTo>
                <a:cubicBezTo>
                  <a:pt x="7110349" y="312772"/>
                  <a:pt x="7127195" y="313208"/>
                  <a:pt x="7137466" y="309750"/>
                </a:cubicBezTo>
                <a:cubicBezTo>
                  <a:pt x="7185680" y="299155"/>
                  <a:pt x="7229391" y="300398"/>
                  <a:pt x="7270499" y="298777"/>
                </a:cubicBezTo>
                <a:cubicBezTo>
                  <a:pt x="7316962" y="298228"/>
                  <a:pt x="7285675" y="310922"/>
                  <a:pt x="7343995" y="301078"/>
                </a:cubicBezTo>
                <a:cubicBezTo>
                  <a:pt x="7350049" y="305805"/>
                  <a:pt x="7357393" y="306169"/>
                  <a:pt x="7369884" y="304215"/>
                </a:cubicBezTo>
                <a:cubicBezTo>
                  <a:pt x="7392444" y="304292"/>
                  <a:pt x="7390182" y="315825"/>
                  <a:pt x="7413269" y="309326"/>
                </a:cubicBezTo>
                <a:cubicBezTo>
                  <a:pt x="7408905" y="315459"/>
                  <a:pt x="7455926" y="312609"/>
                  <a:pt x="7445210" y="318858"/>
                </a:cubicBezTo>
                <a:cubicBezTo>
                  <a:pt x="7459637" y="324823"/>
                  <a:pt x="7467328" y="315647"/>
                  <a:pt x="7481682" y="320869"/>
                </a:cubicBezTo>
                <a:cubicBezTo>
                  <a:pt x="7498076" y="322354"/>
                  <a:pt x="7472551" y="314032"/>
                  <a:pt x="7490783" y="313947"/>
                </a:cubicBezTo>
                <a:cubicBezTo>
                  <a:pt x="7512832" y="314969"/>
                  <a:pt x="7513326" y="303570"/>
                  <a:pt x="7529590" y="318495"/>
                </a:cubicBezTo>
                <a:lnTo>
                  <a:pt x="7588393" y="326205"/>
                </a:lnTo>
                <a:cubicBezTo>
                  <a:pt x="7601800" y="322902"/>
                  <a:pt x="7612304" y="324957"/>
                  <a:pt x="7622470" y="328743"/>
                </a:cubicBezTo>
                <a:cubicBezTo>
                  <a:pt x="7653251" y="328613"/>
                  <a:pt x="7680961" y="334687"/>
                  <a:pt x="7715372" y="337749"/>
                </a:cubicBezTo>
                <a:cubicBezTo>
                  <a:pt x="7752962" y="334613"/>
                  <a:pt x="7771514" y="345116"/>
                  <a:pt x="7808289" y="348348"/>
                </a:cubicBezTo>
                <a:cubicBezTo>
                  <a:pt x="7845364" y="340055"/>
                  <a:pt x="7831482" y="362995"/>
                  <a:pt x="7862569" y="363542"/>
                </a:cubicBezTo>
                <a:cubicBezTo>
                  <a:pt x="7913649" y="356680"/>
                  <a:pt x="7860835" y="371257"/>
                  <a:pt x="7939030" y="371291"/>
                </a:cubicBezTo>
                <a:cubicBezTo>
                  <a:pt x="7943539" y="369986"/>
                  <a:pt x="7952871" y="371899"/>
                  <a:pt x="7951716" y="373895"/>
                </a:cubicBezTo>
                <a:cubicBezTo>
                  <a:pt x="7968853" y="373823"/>
                  <a:pt x="8017302" y="387319"/>
                  <a:pt x="8041855" y="385867"/>
                </a:cubicBezTo>
                <a:lnTo>
                  <a:pt x="8049093" y="386199"/>
                </a:lnTo>
                <a:lnTo>
                  <a:pt x="8055948" y="382442"/>
                </a:lnTo>
                <a:cubicBezTo>
                  <a:pt x="8060232" y="381237"/>
                  <a:pt x="8065083" y="381477"/>
                  <a:pt x="8071087" y="384679"/>
                </a:cubicBezTo>
                <a:cubicBezTo>
                  <a:pt x="8090297" y="384063"/>
                  <a:pt x="8105929" y="389071"/>
                  <a:pt x="8132179" y="387665"/>
                </a:cubicBezTo>
                <a:cubicBezTo>
                  <a:pt x="8163925" y="372958"/>
                  <a:pt x="8174085" y="392546"/>
                  <a:pt x="8221961" y="397778"/>
                </a:cubicBezTo>
                <a:cubicBezTo>
                  <a:pt x="8239260" y="384418"/>
                  <a:pt x="8255724" y="388325"/>
                  <a:pt x="8272781" y="397667"/>
                </a:cubicBezTo>
                <a:cubicBezTo>
                  <a:pt x="8317170" y="390065"/>
                  <a:pt x="8361010" y="402387"/>
                  <a:pt x="8412641" y="403819"/>
                </a:cubicBezTo>
                <a:cubicBezTo>
                  <a:pt x="8464978" y="385318"/>
                  <a:pt x="8481427" y="421259"/>
                  <a:pt x="8536583" y="422661"/>
                </a:cubicBezTo>
                <a:lnTo>
                  <a:pt x="8756784" y="455352"/>
                </a:lnTo>
                <a:cubicBezTo>
                  <a:pt x="8762479" y="450253"/>
                  <a:pt x="8777160" y="453994"/>
                  <a:pt x="8776743" y="460443"/>
                </a:cubicBezTo>
                <a:cubicBezTo>
                  <a:pt x="8783686" y="457962"/>
                  <a:pt x="8799059" y="444562"/>
                  <a:pt x="8802402" y="454614"/>
                </a:cubicBezTo>
                <a:cubicBezTo>
                  <a:pt x="8839089" y="453250"/>
                  <a:pt x="8874444" y="444758"/>
                  <a:pt x="8905057" y="429955"/>
                </a:cubicBezTo>
                <a:cubicBezTo>
                  <a:pt x="8978107" y="442485"/>
                  <a:pt x="8931572" y="415210"/>
                  <a:pt x="8983190" y="416520"/>
                </a:cubicBezTo>
                <a:cubicBezTo>
                  <a:pt x="9027080" y="433694"/>
                  <a:pt x="9040676" y="398791"/>
                  <a:pt x="9089879" y="408821"/>
                </a:cubicBezTo>
                <a:cubicBezTo>
                  <a:pt x="9101224" y="374721"/>
                  <a:pt x="9134821" y="409204"/>
                  <a:pt x="9151944" y="398641"/>
                </a:cubicBezTo>
                <a:cubicBezTo>
                  <a:pt x="9186724" y="435136"/>
                  <a:pt x="9234435" y="381489"/>
                  <a:pt x="9265240" y="380170"/>
                </a:cubicBezTo>
                <a:cubicBezTo>
                  <a:pt x="9307611" y="370085"/>
                  <a:pt x="9369419" y="397425"/>
                  <a:pt x="9387162" y="357390"/>
                </a:cubicBezTo>
                <a:cubicBezTo>
                  <a:pt x="9423795" y="357562"/>
                  <a:pt x="9437246" y="365703"/>
                  <a:pt x="9469688" y="358349"/>
                </a:cubicBezTo>
                <a:cubicBezTo>
                  <a:pt x="9511602" y="348162"/>
                  <a:pt x="9588820" y="330698"/>
                  <a:pt x="9632016" y="317808"/>
                </a:cubicBezTo>
                <a:cubicBezTo>
                  <a:pt x="9654932" y="335272"/>
                  <a:pt x="9694784" y="281732"/>
                  <a:pt x="9728860" y="281003"/>
                </a:cubicBezTo>
                <a:cubicBezTo>
                  <a:pt x="9733829" y="267805"/>
                  <a:pt x="9741717" y="268075"/>
                  <a:pt x="9756036" y="274380"/>
                </a:cubicBezTo>
                <a:cubicBezTo>
                  <a:pt x="9865721" y="275875"/>
                  <a:pt x="9984102" y="257276"/>
                  <a:pt x="10047102" y="253749"/>
                </a:cubicBezTo>
                <a:cubicBezTo>
                  <a:pt x="10072943" y="253978"/>
                  <a:pt x="10132654" y="241640"/>
                  <a:pt x="10194455" y="229045"/>
                </a:cubicBezTo>
                <a:cubicBezTo>
                  <a:pt x="10218951" y="197903"/>
                  <a:pt x="10303769" y="217683"/>
                  <a:pt x="10334082" y="214808"/>
                </a:cubicBezTo>
                <a:cubicBezTo>
                  <a:pt x="10404928" y="207613"/>
                  <a:pt x="10433530" y="223063"/>
                  <a:pt x="10428552" y="193667"/>
                </a:cubicBezTo>
                <a:cubicBezTo>
                  <a:pt x="10434570" y="181275"/>
                  <a:pt x="10449494" y="181364"/>
                  <a:pt x="10456642" y="192465"/>
                </a:cubicBezTo>
                <a:cubicBezTo>
                  <a:pt x="10474477" y="189882"/>
                  <a:pt x="10485222" y="175225"/>
                  <a:pt x="10503257" y="193504"/>
                </a:cubicBezTo>
                <a:cubicBezTo>
                  <a:pt x="10527799" y="190634"/>
                  <a:pt x="10551916" y="147251"/>
                  <a:pt x="10572019" y="175637"/>
                </a:cubicBezTo>
                <a:cubicBezTo>
                  <a:pt x="10645346" y="169847"/>
                  <a:pt x="10704612" y="160946"/>
                  <a:pt x="10753815" y="153380"/>
                </a:cubicBezTo>
                <a:cubicBezTo>
                  <a:pt x="10828330" y="139563"/>
                  <a:pt x="10880543" y="129897"/>
                  <a:pt x="10945651" y="98004"/>
                </a:cubicBezTo>
                <a:cubicBezTo>
                  <a:pt x="11016245" y="95021"/>
                  <a:pt x="11072458" y="102127"/>
                  <a:pt x="11140131" y="99231"/>
                </a:cubicBezTo>
                <a:cubicBezTo>
                  <a:pt x="11171167" y="89773"/>
                  <a:pt x="11227015" y="135488"/>
                  <a:pt x="11254060" y="110060"/>
                </a:cubicBezTo>
                <a:cubicBezTo>
                  <a:pt x="11277300" y="139282"/>
                  <a:pt x="11327162" y="124629"/>
                  <a:pt x="11368451" y="132281"/>
                </a:cubicBezTo>
                <a:cubicBezTo>
                  <a:pt x="11415670" y="142255"/>
                  <a:pt x="11471232" y="136531"/>
                  <a:pt x="11528203" y="134254"/>
                </a:cubicBezTo>
                <a:cubicBezTo>
                  <a:pt x="11565615" y="99525"/>
                  <a:pt x="11635268" y="161939"/>
                  <a:pt x="11671811" y="116325"/>
                </a:cubicBezTo>
                <a:cubicBezTo>
                  <a:pt x="11682520" y="129215"/>
                  <a:pt x="11690984" y="123027"/>
                  <a:pt x="11706787" y="120897"/>
                </a:cubicBezTo>
                <a:cubicBezTo>
                  <a:pt x="11718593" y="143812"/>
                  <a:pt x="11740316" y="119581"/>
                  <a:pt x="11754751" y="132799"/>
                </a:cubicBezTo>
                <a:cubicBezTo>
                  <a:pt x="11800593" y="119431"/>
                  <a:pt x="11880315" y="116312"/>
                  <a:pt x="11917396" y="115212"/>
                </a:cubicBezTo>
                <a:cubicBezTo>
                  <a:pt x="11970298" y="106961"/>
                  <a:pt x="12039200" y="88079"/>
                  <a:pt x="12072164" y="83291"/>
                </a:cubicBezTo>
                <a:cubicBezTo>
                  <a:pt x="12079369" y="82778"/>
                  <a:pt x="12088979" y="86704"/>
                  <a:pt x="12103507" y="98946"/>
                </a:cubicBezTo>
                <a:cubicBezTo>
                  <a:pt x="12116282" y="105801"/>
                  <a:pt x="12148529" y="97142"/>
                  <a:pt x="12181097" y="101695"/>
                </a:cubicBezTo>
                <a:lnTo>
                  <a:pt x="12192000" y="94466"/>
                </a:lnTo>
                <a:lnTo>
                  <a:pt x="12183005" y="1711507"/>
                </a:lnTo>
                <a:lnTo>
                  <a:pt x="0" y="1711507"/>
                </a:lnTo>
                <a:lnTo>
                  <a:pt x="0" y="255071"/>
                </a:lnTo>
                <a:lnTo>
                  <a:pt x="3420" y="254580"/>
                </a:lnTo>
                <a:cubicBezTo>
                  <a:pt x="33798" y="250869"/>
                  <a:pt x="50563" y="250688"/>
                  <a:pt x="69321" y="248222"/>
                </a:cubicBezTo>
                <a:cubicBezTo>
                  <a:pt x="99691" y="242498"/>
                  <a:pt x="131819" y="229515"/>
                  <a:pt x="150147" y="225345"/>
                </a:cubicBezTo>
                <a:lnTo>
                  <a:pt x="179293" y="223202"/>
                </a:lnTo>
                <a:lnTo>
                  <a:pt x="178234" y="219154"/>
                </a:lnTo>
                <a:lnTo>
                  <a:pt x="189061" y="218856"/>
                </a:lnTo>
                <a:lnTo>
                  <a:pt x="213227" y="218757"/>
                </a:lnTo>
                <a:cubicBezTo>
                  <a:pt x="228307" y="218145"/>
                  <a:pt x="270240" y="219115"/>
                  <a:pt x="285592" y="217634"/>
                </a:cubicBezTo>
                <a:cubicBezTo>
                  <a:pt x="290021" y="213316"/>
                  <a:pt x="296857" y="210963"/>
                  <a:pt x="305337" y="209871"/>
                </a:cubicBezTo>
                <a:lnTo>
                  <a:pt x="324014" y="209750"/>
                </a:lnTo>
                <a:lnTo>
                  <a:pt x="432328" y="199346"/>
                </a:lnTo>
                <a:lnTo>
                  <a:pt x="447220" y="198569"/>
                </a:lnTo>
                <a:lnTo>
                  <a:pt x="455286" y="195079"/>
                </a:lnTo>
                <a:cubicBezTo>
                  <a:pt x="461442" y="194384"/>
                  <a:pt x="479129" y="194834"/>
                  <a:pt x="484167" y="194386"/>
                </a:cubicBezTo>
                <a:lnTo>
                  <a:pt x="485503" y="192401"/>
                </a:lnTo>
                <a:cubicBezTo>
                  <a:pt x="501549" y="189228"/>
                  <a:pt x="561902" y="178662"/>
                  <a:pt x="580435" y="175350"/>
                </a:cubicBezTo>
                <a:cubicBezTo>
                  <a:pt x="584137" y="178403"/>
                  <a:pt x="592428" y="173582"/>
                  <a:pt x="596700" y="172535"/>
                </a:cubicBezTo>
                <a:cubicBezTo>
                  <a:pt x="597361" y="174590"/>
                  <a:pt x="607702" y="175217"/>
                  <a:pt x="610753" y="173388"/>
                </a:cubicBezTo>
                <a:cubicBezTo>
                  <a:pt x="683451" y="163358"/>
                  <a:pt x="647061" y="184084"/>
                  <a:pt x="688558" y="170954"/>
                </a:cubicBezTo>
                <a:cubicBezTo>
                  <a:pt x="695899" y="170084"/>
                  <a:pt x="701847" y="170913"/>
                  <a:pt x="707065" y="172449"/>
                </a:cubicBezTo>
                <a:lnTo>
                  <a:pt x="714847" y="175603"/>
                </a:lnTo>
                <a:lnTo>
                  <a:pt x="744973" y="169641"/>
                </a:lnTo>
                <a:cubicBezTo>
                  <a:pt x="759812" y="167563"/>
                  <a:pt x="775431" y="166186"/>
                  <a:pt x="791456" y="165556"/>
                </a:cubicBezTo>
                <a:cubicBezTo>
                  <a:pt x="795052" y="169757"/>
                  <a:pt x="807631" y="163789"/>
                  <a:pt x="813549" y="162607"/>
                </a:cubicBezTo>
                <a:cubicBezTo>
                  <a:pt x="813610" y="165351"/>
                  <a:pt x="826721" y="166666"/>
                  <a:pt x="831374" y="164398"/>
                </a:cubicBezTo>
                <a:cubicBezTo>
                  <a:pt x="929156" y="154591"/>
                  <a:pt x="874135" y="180218"/>
                  <a:pt x="932814" y="164851"/>
                </a:cubicBezTo>
                <a:cubicBezTo>
                  <a:pt x="942630" y="164050"/>
                  <a:pt x="949995" y="165425"/>
                  <a:pt x="956140" y="167695"/>
                </a:cubicBezTo>
                <a:lnTo>
                  <a:pt x="967195" y="173365"/>
                </a:lnTo>
                <a:lnTo>
                  <a:pt x="975858" y="171344"/>
                </a:lnTo>
                <a:cubicBezTo>
                  <a:pt x="1008553" y="171185"/>
                  <a:pt x="1018193" y="176996"/>
                  <a:pt x="1037215" y="171142"/>
                </a:cubicBezTo>
                <a:cubicBezTo>
                  <a:pt x="1065325" y="183310"/>
                  <a:pt x="1055859" y="172355"/>
                  <a:pt x="1077240" y="170494"/>
                </a:cubicBezTo>
                <a:cubicBezTo>
                  <a:pt x="1094107" y="168067"/>
                  <a:pt x="1063141" y="163398"/>
                  <a:pt x="1079673" y="162709"/>
                </a:cubicBezTo>
                <a:cubicBezTo>
                  <a:pt x="1097557" y="165851"/>
                  <a:pt x="1096716" y="156094"/>
                  <a:pt x="1115314" y="159936"/>
                </a:cubicBezTo>
                <a:cubicBezTo>
                  <a:pt x="1110796" y="167286"/>
                  <a:pt x="1152014" y="158512"/>
                  <a:pt x="1153296" y="164932"/>
                </a:cubicBezTo>
                <a:cubicBezTo>
                  <a:pt x="1169093" y="155750"/>
                  <a:pt x="1177030" y="167062"/>
                  <a:pt x="1198064" y="164232"/>
                </a:cubicBezTo>
                <a:cubicBezTo>
                  <a:pt x="1207969" y="160758"/>
                  <a:pt x="1215116" y="160162"/>
                  <a:pt x="1224852" y="163898"/>
                </a:cubicBezTo>
                <a:cubicBezTo>
                  <a:pt x="1270482" y="146986"/>
                  <a:pt x="1252457" y="163142"/>
                  <a:pt x="1295159" y="156638"/>
                </a:cubicBezTo>
                <a:cubicBezTo>
                  <a:pt x="1331949" y="149798"/>
                  <a:pt x="1373653" y="145361"/>
                  <a:pt x="1409235" y="129033"/>
                </a:cubicBezTo>
                <a:cubicBezTo>
                  <a:pt x="1415767" y="124407"/>
                  <a:pt x="1431804" y="122656"/>
                  <a:pt x="1445051" y="125121"/>
                </a:cubicBezTo>
                <a:cubicBezTo>
                  <a:pt x="1447327" y="125546"/>
                  <a:pt x="1449439" y="126083"/>
                  <a:pt x="1451312" y="126712"/>
                </a:cubicBezTo>
                <a:cubicBezTo>
                  <a:pt x="1482072" y="124215"/>
                  <a:pt x="1594584" y="113058"/>
                  <a:pt x="1629619" y="110134"/>
                </a:cubicBezTo>
                <a:cubicBezTo>
                  <a:pt x="1632456" y="116077"/>
                  <a:pt x="1650172" y="105353"/>
                  <a:pt x="1661522" y="109162"/>
                </a:cubicBezTo>
                <a:cubicBezTo>
                  <a:pt x="1669650" y="112506"/>
                  <a:pt x="1676921" y="110032"/>
                  <a:pt x="1685412" y="109769"/>
                </a:cubicBezTo>
                <a:cubicBezTo>
                  <a:pt x="1696598" y="112397"/>
                  <a:pt x="1733078" y="107651"/>
                  <a:pt x="1742589" y="104247"/>
                </a:cubicBezTo>
                <a:cubicBezTo>
                  <a:pt x="1765318" y="92418"/>
                  <a:pt x="1816964" y="101202"/>
                  <a:pt x="1835848" y="92140"/>
                </a:cubicBezTo>
                <a:cubicBezTo>
                  <a:pt x="1842700" y="90809"/>
                  <a:pt x="1849404" y="90272"/>
                  <a:pt x="1855984" y="90226"/>
                </a:cubicBezTo>
                <a:lnTo>
                  <a:pt x="1874399" y="91225"/>
                </a:lnTo>
                <a:lnTo>
                  <a:pt x="1879635" y="93758"/>
                </a:lnTo>
                <a:lnTo>
                  <a:pt x="1890889" y="93131"/>
                </a:lnTo>
                <a:lnTo>
                  <a:pt x="1894113" y="93516"/>
                </a:lnTo>
                <a:cubicBezTo>
                  <a:pt x="1900274" y="94263"/>
                  <a:pt x="1906354" y="94915"/>
                  <a:pt x="1912372" y="95171"/>
                </a:cubicBezTo>
                <a:cubicBezTo>
                  <a:pt x="1904458" y="82466"/>
                  <a:pt x="1962258" y="95265"/>
                  <a:pt x="1945597" y="84991"/>
                </a:cubicBezTo>
                <a:cubicBezTo>
                  <a:pt x="1977288" y="84194"/>
                  <a:pt x="1953115" y="74625"/>
                  <a:pt x="1991209" y="83748"/>
                </a:cubicBezTo>
                <a:cubicBezTo>
                  <a:pt x="2040411" y="73360"/>
                  <a:pt x="2117969" y="77226"/>
                  <a:pt x="2156507" y="61462"/>
                </a:cubicBezTo>
                <a:cubicBezTo>
                  <a:pt x="2151720" y="67481"/>
                  <a:pt x="2172457" y="72150"/>
                  <a:pt x="2186821" y="69164"/>
                </a:cubicBezTo>
                <a:cubicBezTo>
                  <a:pt x="2170029" y="92779"/>
                  <a:pt x="2243615" y="47884"/>
                  <a:pt x="2256258" y="63999"/>
                </a:cubicBezTo>
                <a:cubicBezTo>
                  <a:pt x="2256882" y="49039"/>
                  <a:pt x="2321261" y="23672"/>
                  <a:pt x="2351561" y="35946"/>
                </a:cubicBezTo>
                <a:cubicBezTo>
                  <a:pt x="2397724" y="32950"/>
                  <a:pt x="2430412" y="20584"/>
                  <a:pt x="2478810" y="25528"/>
                </a:cubicBezTo>
                <a:cubicBezTo>
                  <a:pt x="2480312" y="23526"/>
                  <a:pt x="2482773" y="21851"/>
                  <a:pt x="2485897" y="20412"/>
                </a:cubicBezTo>
                <a:lnTo>
                  <a:pt x="2496348" y="16923"/>
                </a:lnTo>
                <a:lnTo>
                  <a:pt x="2498368" y="17177"/>
                </a:lnTo>
                <a:cubicBezTo>
                  <a:pt x="2506305" y="17222"/>
                  <a:pt x="2510369" y="16378"/>
                  <a:pt x="2512719" y="15144"/>
                </a:cubicBezTo>
                <a:lnTo>
                  <a:pt x="2514380" y="13338"/>
                </a:lnTo>
                <a:lnTo>
                  <a:pt x="2523761" y="11517"/>
                </a:lnTo>
                <a:lnTo>
                  <a:pt x="2540995" y="6780"/>
                </a:lnTo>
                <a:lnTo>
                  <a:pt x="2545390" y="6972"/>
                </a:lnTo>
                <a:lnTo>
                  <a:pt x="2573204" y="1504"/>
                </a:lnTo>
                <a:lnTo>
                  <a:pt x="2574142" y="1942"/>
                </a:lnTo>
                <a:cubicBezTo>
                  <a:pt x="2576879" y="2796"/>
                  <a:pt x="2580101" y="3191"/>
                  <a:pt x="2584407" y="2638"/>
                </a:cubicBezTo>
                <a:cubicBezTo>
                  <a:pt x="2585931" y="10988"/>
                  <a:pt x="2590190" y="5171"/>
                  <a:pt x="2602759" y="2800"/>
                </a:cubicBezTo>
                <a:cubicBezTo>
                  <a:pt x="2607932" y="15242"/>
                  <a:pt x="2638729" y="3977"/>
                  <a:pt x="2651951" y="9510"/>
                </a:cubicBezTo>
                <a:cubicBezTo>
                  <a:pt x="2661071" y="7488"/>
                  <a:pt x="2670809" y="5577"/>
                  <a:pt x="2681011" y="3867"/>
                </a:cubicBezTo>
                <a:lnTo>
                  <a:pt x="2762980" y="3009"/>
                </a:lnTo>
                <a:lnTo>
                  <a:pt x="2848823" y="13028"/>
                </a:lnTo>
                <a:cubicBezTo>
                  <a:pt x="2880576" y="13247"/>
                  <a:pt x="2908071" y="16967"/>
                  <a:pt x="2934945" y="14344"/>
                </a:cubicBezTo>
                <a:cubicBezTo>
                  <a:pt x="2945861" y="17238"/>
                  <a:pt x="2956151" y="18407"/>
                  <a:pt x="2966127" y="14075"/>
                </a:cubicBezTo>
                <a:cubicBezTo>
                  <a:pt x="2995758" y="15520"/>
                  <a:pt x="3002932" y="21707"/>
                  <a:pt x="3021708" y="16882"/>
                </a:cubicBezTo>
                <a:cubicBezTo>
                  <a:pt x="3038356" y="26888"/>
                  <a:pt x="3039342" y="23069"/>
                  <a:pt x="3047165" y="20204"/>
                </a:cubicBezTo>
                <a:lnTo>
                  <a:pt x="3048281" y="19999"/>
                </a:lnTo>
                <a:lnTo>
                  <a:pt x="3050556" y="21430"/>
                </a:lnTo>
                <a:lnTo>
                  <a:pt x="3055266" y="22091"/>
                </a:lnTo>
                <a:lnTo>
                  <a:pt x="3068122" y="21666"/>
                </a:lnTo>
                <a:lnTo>
                  <a:pt x="3072957" y="21137"/>
                </a:lnTo>
                <a:cubicBezTo>
                  <a:pt x="3076287" y="20908"/>
                  <a:pt x="3078500" y="20935"/>
                  <a:pt x="3080031" y="21146"/>
                </a:cubicBezTo>
                <a:lnTo>
                  <a:pt x="3080208" y="21264"/>
                </a:lnTo>
                <a:lnTo>
                  <a:pt x="3086834" y="21045"/>
                </a:lnTo>
                <a:cubicBezTo>
                  <a:pt x="3098016" y="20404"/>
                  <a:pt x="3108897" y="19526"/>
                  <a:pt x="3119255" y="18484"/>
                </a:cubicBezTo>
                <a:cubicBezTo>
                  <a:pt x="3128014" y="25052"/>
                  <a:pt x="3166285" y="17294"/>
                  <a:pt x="3162097" y="29675"/>
                </a:cubicBezTo>
                <a:cubicBezTo>
                  <a:pt x="3176068" y="28635"/>
                  <a:pt x="3184519" y="23495"/>
                  <a:pt x="3179814" y="31616"/>
                </a:cubicBezTo>
                <a:cubicBezTo>
                  <a:pt x="3184413" y="31507"/>
                  <a:pt x="3187247" y="32197"/>
                  <a:pt x="3189277" y="33278"/>
                </a:cubicBezTo>
                <a:lnTo>
                  <a:pt x="3189864" y="33787"/>
                </a:lnTo>
                <a:lnTo>
                  <a:pt x="3220947" y="31275"/>
                </a:lnTo>
                <a:lnTo>
                  <a:pt x="3225074" y="31886"/>
                </a:lnTo>
                <a:lnTo>
                  <a:pt x="3245333" y="29038"/>
                </a:lnTo>
                <a:lnTo>
                  <a:pt x="3255801" y="28213"/>
                </a:lnTo>
                <a:lnTo>
                  <a:pt x="3258758" y="26649"/>
                </a:lnTo>
                <a:cubicBezTo>
                  <a:pt x="3261951" y="25700"/>
                  <a:pt x="3266527" y="25290"/>
                  <a:pt x="3274206" y="26105"/>
                </a:cubicBezTo>
                <a:lnTo>
                  <a:pt x="3275983" y="26544"/>
                </a:lnTo>
                <a:lnTo>
                  <a:pt x="3288723" y="24230"/>
                </a:lnTo>
                <a:cubicBezTo>
                  <a:pt x="3292826" y="23160"/>
                  <a:pt x="3296458" y="21799"/>
                  <a:pt x="3299399" y="20035"/>
                </a:cubicBezTo>
                <a:cubicBezTo>
                  <a:pt x="3342779" y="29462"/>
                  <a:pt x="3383709" y="20837"/>
                  <a:pt x="3430794" y="22468"/>
                </a:cubicBezTo>
                <a:cubicBezTo>
                  <a:pt x="3451149" y="37134"/>
                  <a:pt x="3532512" y="19177"/>
                  <a:pt x="3544201" y="4956"/>
                </a:cubicBezTo>
                <a:cubicBezTo>
                  <a:pt x="3544465" y="17417"/>
                  <a:pt x="3603467" y="450"/>
                  <a:pt x="3618686" y="9"/>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Resim 1" descr="yazı tipi, grafik, siyah, ekran görüntüsü içeren bir resim&#10;&#10;Açıklama otomatik olarak oluşturuldu">
            <a:extLst>
              <a:ext uri="{FF2B5EF4-FFF2-40B4-BE49-F238E27FC236}">
                <a16:creationId xmlns:a16="http://schemas.microsoft.com/office/drawing/2014/main" id="{2EAFAA05-7D6B-5ABA-3C09-CAC27433BFDF}"/>
              </a:ext>
            </a:extLst>
          </p:cNvPr>
          <p:cNvPicPr>
            <a:picLocks noChangeAspect="1"/>
          </p:cNvPicPr>
          <p:nvPr/>
        </p:nvPicPr>
        <p:blipFill rotWithShape="1">
          <a:blip r:embed="rId2">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pic>
        <p:nvPicPr>
          <p:cNvPr id="5" name="Resim 4" descr="metin, ekran görüntüsü, yazı tipi, doküman, belge içeren bir resim&#10;&#10;Açıklama otomatik olarak oluşturuldu">
            <a:extLst>
              <a:ext uri="{FF2B5EF4-FFF2-40B4-BE49-F238E27FC236}">
                <a16:creationId xmlns:a16="http://schemas.microsoft.com/office/drawing/2014/main" id="{63FDEC90-16CC-7E12-BB9A-24A5C41A6028}"/>
              </a:ext>
            </a:extLst>
          </p:cNvPr>
          <p:cNvPicPr>
            <a:picLocks noChangeAspect="1"/>
          </p:cNvPicPr>
          <p:nvPr/>
        </p:nvPicPr>
        <p:blipFill>
          <a:blip r:embed="rId3"/>
          <a:stretch>
            <a:fillRect/>
          </a:stretch>
        </p:blipFill>
        <p:spPr>
          <a:xfrm>
            <a:off x="4819922" y="4330774"/>
            <a:ext cx="24616724" cy="17209260"/>
          </a:xfrm>
          <a:prstGeom prst="rect">
            <a:avLst/>
          </a:prstGeom>
        </p:spPr>
      </p:pic>
    </p:spTree>
    <p:extLst>
      <p:ext uri="{BB962C8B-B14F-4D97-AF65-F5344CB8AC3E}">
        <p14:creationId xmlns:p14="http://schemas.microsoft.com/office/powerpoint/2010/main" val="3551496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3405345"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duvar, iç mekan, iç mekan tasarımı, yastık içeren bir resim&#10;&#10;Açıklama otomatik olarak oluşturuldu">
            <a:extLst>
              <a:ext uri="{FF2B5EF4-FFF2-40B4-BE49-F238E27FC236}">
                <a16:creationId xmlns:a16="http://schemas.microsoft.com/office/drawing/2014/main" id="{410FBBB6-3554-A362-F341-8DFE71E6AFCD}"/>
              </a:ext>
            </a:extLst>
          </p:cNvPr>
          <p:cNvPicPr>
            <a:picLocks noChangeAspect="1"/>
          </p:cNvPicPr>
          <p:nvPr/>
        </p:nvPicPr>
        <p:blipFill rotWithShape="1">
          <a:blip r:embed="rId2"/>
          <a:srcRect l="11532" r="32700"/>
          <a:stretch/>
        </p:blipFill>
        <p:spPr>
          <a:xfrm>
            <a:off x="8357" y="0"/>
            <a:ext cx="26500863" cy="2364104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4045755" y="0"/>
            <a:ext cx="19367936" cy="2364105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Metin kutusu 1">
            <a:extLst>
              <a:ext uri="{FF2B5EF4-FFF2-40B4-BE49-F238E27FC236}">
                <a16:creationId xmlns:a16="http://schemas.microsoft.com/office/drawing/2014/main" id="{78F259D2-6224-963A-CD89-4FAF30FB2DDA}"/>
              </a:ext>
            </a:extLst>
          </p:cNvPr>
          <p:cNvSpPr txBox="1"/>
          <p:nvPr/>
        </p:nvSpPr>
        <p:spPr>
          <a:xfrm>
            <a:off x="20433323" y="10738907"/>
            <a:ext cx="12980377" cy="12902133"/>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b="1" dirty="0"/>
          </a:p>
          <a:p>
            <a:pPr indent="-228600">
              <a:lnSpc>
                <a:spcPct val="90000"/>
              </a:lnSpc>
              <a:spcBef>
                <a:spcPct val="0"/>
              </a:spcBef>
              <a:spcAft>
                <a:spcPts val="600"/>
              </a:spcAft>
              <a:buFont typeface="Arial" panose="020B0604020202020204" pitchFamily="34" charset="0"/>
              <a:buChar char="•"/>
            </a:pPr>
            <a:endParaRPr lang="en-US" sz="5700" b="1" dirty="0"/>
          </a:p>
          <a:p>
            <a:pPr indent="-228600">
              <a:lnSpc>
                <a:spcPct val="90000"/>
              </a:lnSpc>
              <a:spcBef>
                <a:spcPct val="0"/>
              </a:spcBef>
              <a:spcAft>
                <a:spcPts val="600"/>
              </a:spcAft>
              <a:buFont typeface="Arial" panose="020B0604020202020204" pitchFamily="34" charset="0"/>
              <a:buChar char="•"/>
            </a:pPr>
            <a:endParaRPr lang="en-US" sz="5700" b="1" dirty="0"/>
          </a:p>
          <a:p>
            <a:pPr>
              <a:lnSpc>
                <a:spcPct val="90000"/>
              </a:lnSpc>
              <a:spcBef>
                <a:spcPct val="0"/>
              </a:spcBef>
              <a:spcAft>
                <a:spcPts val="600"/>
              </a:spcAft>
            </a:pPr>
            <a:r>
              <a:rPr lang="en-US" sz="5700" dirty="0">
                <a:solidFill>
                  <a:schemeClr val="accent1">
                    <a:lumMod val="50000"/>
                  </a:schemeClr>
                </a:solidFill>
              </a:rPr>
              <a:t>                                                         </a:t>
            </a:r>
          </a:p>
          <a:p>
            <a:pPr indent="-228600">
              <a:lnSpc>
                <a:spcPct val="90000"/>
              </a:lnSpc>
              <a:spcBef>
                <a:spcPct val="0"/>
              </a:spcBef>
              <a:spcAft>
                <a:spcPts val="600"/>
              </a:spcAft>
              <a:buFont typeface="Arial" panose="020B0604020202020204" pitchFamily="34" charset="0"/>
              <a:buChar char="•"/>
            </a:pPr>
            <a:r>
              <a:rPr lang="tr-TR" sz="5700">
                <a:solidFill>
                  <a:schemeClr val="accent1">
                    <a:lumMod val="50000"/>
                  </a:schemeClr>
                </a:solidFill>
              </a:rPr>
              <a:t>İ</a:t>
            </a:r>
            <a:r>
              <a:rPr lang="tr-TR" sz="5700" b="0" i="0">
                <a:solidFill>
                  <a:schemeClr val="accent1">
                    <a:lumMod val="50000"/>
                  </a:schemeClr>
                </a:solidFill>
                <a:effectLst/>
              </a:rPr>
              <a:t>şletmede </a:t>
            </a:r>
            <a:r>
              <a:rPr lang="tr-TR" sz="5700">
                <a:solidFill>
                  <a:schemeClr val="accent1">
                    <a:lumMod val="50000"/>
                  </a:schemeClr>
                </a:solidFill>
              </a:rPr>
              <a:t>3 </a:t>
            </a:r>
            <a:r>
              <a:rPr lang="tr-TR" sz="5700" b="0" i="0">
                <a:solidFill>
                  <a:schemeClr val="accent1">
                    <a:lumMod val="50000"/>
                  </a:schemeClr>
                </a:solidFill>
                <a:effectLst/>
              </a:rPr>
              <a:t>adet </a:t>
            </a:r>
            <a:r>
              <a:rPr lang="tr-TR" sz="5700" b="0" i="0" dirty="0">
                <a:solidFill>
                  <a:schemeClr val="accent1">
                    <a:lumMod val="50000"/>
                  </a:schemeClr>
                </a:solidFill>
                <a:effectLst/>
              </a:rPr>
              <a:t>engelli odası bulunmaktadır.</a:t>
            </a:r>
          </a:p>
          <a:p>
            <a:pPr marL="228600" lvl="1" indent="-228600">
              <a:lnSpc>
                <a:spcPct val="90000"/>
              </a:lnSpc>
              <a:spcAft>
                <a:spcPts val="600"/>
              </a:spcAft>
              <a:buFont typeface="Arial" panose="020B0604020202020204" pitchFamily="34" charset="0"/>
              <a:buChar char="•"/>
            </a:pPr>
            <a:r>
              <a:rPr lang="tr-TR" sz="5700" b="0" i="0" dirty="0">
                <a:solidFill>
                  <a:schemeClr val="accent1">
                    <a:lumMod val="50000"/>
                  </a:schemeClr>
                </a:solidFill>
                <a:effectLst/>
                <a:highlight>
                  <a:srgbClr val="FFFFFF"/>
                </a:highlight>
              </a:rPr>
              <a:t>Engelliler için Odalar/ İmkanlar,</a:t>
            </a:r>
          </a:p>
          <a:p>
            <a:pPr marL="228600" lvl="1" indent="-228600">
              <a:lnSpc>
                <a:spcPct val="90000"/>
              </a:lnSpc>
              <a:spcAft>
                <a:spcPts val="600"/>
              </a:spcAft>
              <a:buFont typeface="Arial" panose="020B0604020202020204" pitchFamily="34" charset="0"/>
              <a:buChar char="•"/>
            </a:pPr>
            <a:r>
              <a:rPr lang="tr-TR" sz="5700" b="0" i="0" dirty="0">
                <a:solidFill>
                  <a:schemeClr val="accent1">
                    <a:lumMod val="50000"/>
                  </a:schemeClr>
                </a:solidFill>
                <a:effectLst/>
                <a:highlight>
                  <a:srgbClr val="FFFFFF"/>
                </a:highlight>
              </a:rPr>
              <a:t>Tekerlekli sandalye erişimi/girişi, </a:t>
            </a:r>
          </a:p>
          <a:p>
            <a:pPr marL="228600" lvl="1" indent="-228600">
              <a:lnSpc>
                <a:spcPct val="90000"/>
              </a:lnSpc>
              <a:spcAft>
                <a:spcPts val="600"/>
              </a:spcAft>
              <a:buFont typeface="Arial" panose="020B0604020202020204" pitchFamily="34" charset="0"/>
              <a:buChar char="•"/>
            </a:pPr>
            <a:r>
              <a:rPr lang="tr-TR" sz="5700" b="0" i="0" dirty="0">
                <a:solidFill>
                  <a:schemeClr val="accent1">
                    <a:lumMod val="50000"/>
                  </a:schemeClr>
                </a:solidFill>
                <a:effectLst/>
                <a:highlight>
                  <a:srgbClr val="FFFFFF"/>
                </a:highlight>
              </a:rPr>
              <a:t>Engelliler için tuvalet, </a:t>
            </a:r>
          </a:p>
          <a:p>
            <a:pPr marL="228600" lvl="1" indent="-228600">
              <a:lnSpc>
                <a:spcPct val="90000"/>
              </a:lnSpc>
              <a:spcAft>
                <a:spcPts val="600"/>
              </a:spcAft>
              <a:buFont typeface="Arial" panose="020B0604020202020204" pitchFamily="34" charset="0"/>
              <a:buChar char="•"/>
            </a:pPr>
            <a:r>
              <a:rPr lang="tr-TR" sz="5700" b="0" i="0" dirty="0">
                <a:solidFill>
                  <a:schemeClr val="accent1">
                    <a:lumMod val="50000"/>
                  </a:schemeClr>
                </a:solidFill>
                <a:effectLst/>
                <a:highlight>
                  <a:srgbClr val="FFFFFF"/>
                </a:highlight>
              </a:rPr>
              <a:t>Engelliler için banyo</a:t>
            </a:r>
            <a:endParaRPr lang="tr-TR" sz="5700" b="1" dirty="0">
              <a:solidFill>
                <a:schemeClr val="accent1">
                  <a:lumMod val="50000"/>
                </a:schemeClr>
              </a:solidFill>
            </a:endParaRPr>
          </a:p>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dirty="0"/>
          </a:p>
          <a:p>
            <a:pPr indent="-228600">
              <a:lnSpc>
                <a:spcPct val="90000"/>
              </a:lnSpc>
              <a:spcBef>
                <a:spcPct val="0"/>
              </a:spcBef>
              <a:spcAft>
                <a:spcPts val="600"/>
              </a:spcAft>
              <a:buFont typeface="Arial" panose="020B0604020202020204" pitchFamily="34" charset="0"/>
              <a:buChar char="•"/>
            </a:pPr>
            <a:endParaRPr lang="en-US" sz="5700" dirty="0"/>
          </a:p>
        </p:txBody>
      </p:sp>
      <p:sp>
        <p:nvSpPr>
          <p:cNvPr id="7" name="Metin kutusu 6">
            <a:extLst>
              <a:ext uri="{FF2B5EF4-FFF2-40B4-BE49-F238E27FC236}">
                <a16:creationId xmlns:a16="http://schemas.microsoft.com/office/drawing/2014/main" id="{7ED5FCB6-034E-E269-9846-865C15FCC589}"/>
              </a:ext>
            </a:extLst>
          </p:cNvPr>
          <p:cNvSpPr txBox="1"/>
          <p:nvPr/>
        </p:nvSpPr>
        <p:spPr>
          <a:xfrm>
            <a:off x="20433323" y="9244817"/>
            <a:ext cx="16846060" cy="3902607"/>
          </a:xfrm>
          <a:prstGeom prst="rect">
            <a:avLst/>
          </a:prstGeom>
          <a:noFill/>
        </p:spPr>
        <p:txBody>
          <a:bodyPr wrap="square">
            <a:spAutoFit/>
          </a:bodyPr>
          <a:lstStyle/>
          <a:p>
            <a:pPr indent="-228600">
              <a:lnSpc>
                <a:spcPct val="90000"/>
              </a:lnSpc>
              <a:spcBef>
                <a:spcPct val="0"/>
              </a:spcBef>
              <a:spcAft>
                <a:spcPts val="600"/>
              </a:spcAft>
              <a:buFont typeface="Arial" panose="020B0604020202020204" pitchFamily="34" charset="0"/>
              <a:buChar char="•"/>
            </a:pPr>
            <a:endParaRPr lang="en-US" sz="8800" b="1" dirty="0"/>
          </a:p>
          <a:p>
            <a:pPr>
              <a:lnSpc>
                <a:spcPct val="90000"/>
              </a:lnSpc>
              <a:spcBef>
                <a:spcPct val="0"/>
              </a:spcBef>
              <a:spcAft>
                <a:spcPts val="600"/>
              </a:spcAft>
            </a:pPr>
            <a:r>
              <a:rPr lang="en-US" sz="8800" b="1" dirty="0">
                <a:solidFill>
                  <a:schemeClr val="accent1">
                    <a:lumMod val="50000"/>
                  </a:schemeClr>
                </a:solidFill>
              </a:rPr>
              <a:t>OTEL ERİŞİLEBİLİRLİĞİ                            </a:t>
            </a:r>
          </a:p>
          <a:p>
            <a:pPr>
              <a:lnSpc>
                <a:spcPct val="90000"/>
              </a:lnSpc>
              <a:spcBef>
                <a:spcPct val="0"/>
              </a:spcBef>
              <a:spcAft>
                <a:spcPts val="600"/>
              </a:spcAft>
            </a:pPr>
            <a:r>
              <a:rPr lang="en-US" sz="8800" b="1" dirty="0">
                <a:solidFill>
                  <a:schemeClr val="accent1">
                    <a:lumMod val="50000"/>
                  </a:schemeClr>
                </a:solidFill>
              </a:rPr>
              <a:t>ENGELLİ  ODASI</a:t>
            </a:r>
          </a:p>
        </p:txBody>
      </p:sp>
      <p:pic>
        <p:nvPicPr>
          <p:cNvPr id="8" name="Resim 7" descr="yazı tipi, grafik, siyah, ekran görüntüsü içeren bir resim&#10;&#10;Açıklama otomatik olarak oluşturuldu">
            <a:extLst>
              <a:ext uri="{FF2B5EF4-FFF2-40B4-BE49-F238E27FC236}">
                <a16:creationId xmlns:a16="http://schemas.microsoft.com/office/drawing/2014/main" id="{0225B5BE-CBE8-ABE2-93F6-19CD4D6B47E3}"/>
              </a:ext>
            </a:extLst>
          </p:cNvPr>
          <p:cNvPicPr>
            <a:picLocks noChangeAspect="1"/>
          </p:cNvPicPr>
          <p:nvPr/>
        </p:nvPicPr>
        <p:blipFill rotWithShape="1">
          <a:blip r:embed="rId3">
            <a:alphaModFix amt="85000"/>
          </a:blip>
          <a:srcRect t="3246" r="1" b="429"/>
          <a:stretch/>
        </p:blipFill>
        <p:spPr>
          <a:xfrm>
            <a:off x="15543782" y="21814016"/>
            <a:ext cx="2326135" cy="1553052"/>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87129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61AF017-741B-4CC0-B7C2-C9B94E5B8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13700" cy="23641050"/>
            <a:chOff x="0" y="0"/>
            <a:chExt cx="12192000" cy="6858000"/>
          </a:xfrm>
        </p:grpSpPr>
        <p:sp>
          <p:nvSpPr>
            <p:cNvPr id="24" name="Rectangle 23">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5FC9E5C3-B8DC-4532-8C1F-4D5331C64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589706" y="-41"/>
            <a:ext cx="22823996" cy="236410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 name="Resim 1" descr="yazı tipi, grafik, siyah, ekran görüntüsü içeren bir resim&#10;&#10;Açıklama otomatik olarak oluşturuldu">
            <a:extLst>
              <a:ext uri="{FF2B5EF4-FFF2-40B4-BE49-F238E27FC236}">
                <a16:creationId xmlns:a16="http://schemas.microsoft.com/office/drawing/2014/main" id="{606A2657-1AC3-41B5-ED9C-F73AA5BDBAD6}"/>
              </a:ext>
            </a:extLst>
          </p:cNvPr>
          <p:cNvPicPr>
            <a:picLocks noChangeAspect="1"/>
          </p:cNvPicPr>
          <p:nvPr/>
        </p:nvPicPr>
        <p:blipFill rotWithShape="1">
          <a:blip r:embed="rId2">
            <a:alphaModFix amt="70000"/>
          </a:blip>
          <a:srcRect t="3246" r="1" b="429"/>
          <a:stretch/>
        </p:blipFill>
        <p:spPr>
          <a:xfrm>
            <a:off x="3089027" y="1799499"/>
            <a:ext cx="14405308" cy="9617750"/>
          </a:xfrm>
          <a:prstGeom prst="rect">
            <a:avLst/>
          </a:prstGeom>
          <a:effectLst>
            <a:outerShdw blurRad="508000" dist="101600" dir="5400000" algn="tl" rotWithShape="0">
              <a:prstClr val="black">
                <a:alpha val="10000"/>
              </a:prstClr>
            </a:outerShdw>
          </a:effectLst>
        </p:spPr>
      </p:pic>
      <p:pic>
        <p:nvPicPr>
          <p:cNvPr id="10" name="Picture 9">
            <a:extLst>
              <a:ext uri="{FF2B5EF4-FFF2-40B4-BE49-F238E27FC236}">
                <a16:creationId xmlns:a16="http://schemas.microsoft.com/office/drawing/2014/main" id="{F8F9D65C-CF6B-9F94-0086-37DB5904E841}"/>
              </a:ext>
            </a:extLst>
          </p:cNvPr>
          <p:cNvPicPr>
            <a:picLocks noChangeAspect="1"/>
          </p:cNvPicPr>
          <p:nvPr/>
        </p:nvPicPr>
        <p:blipFill rotWithShape="1">
          <a:blip r:embed="rId3">
            <a:alphaModFix amt="85000"/>
          </a:blip>
          <a:srcRect r="402"/>
          <a:stretch/>
        </p:blipFill>
        <p:spPr>
          <a:xfrm>
            <a:off x="1509706" y="12129827"/>
            <a:ext cx="14404725" cy="9617750"/>
          </a:xfrm>
          <a:prstGeom prst="rect">
            <a:avLst/>
          </a:prstGeom>
          <a:effectLst>
            <a:outerShdw blurRad="508000" dist="101600" dir="5400000" algn="tl" rotWithShape="0">
              <a:prstClr val="black">
                <a:alpha val="10000"/>
              </a:prstClr>
            </a:outerShdw>
          </a:effectLst>
        </p:spPr>
      </p:pic>
      <p:sp>
        <p:nvSpPr>
          <p:cNvPr id="4" name="Metin kutusu 3">
            <a:extLst>
              <a:ext uri="{FF2B5EF4-FFF2-40B4-BE49-F238E27FC236}">
                <a16:creationId xmlns:a16="http://schemas.microsoft.com/office/drawing/2014/main" id="{CC074070-53BF-010F-AB22-22C544A09929}"/>
              </a:ext>
            </a:extLst>
          </p:cNvPr>
          <p:cNvSpPr txBox="1"/>
          <p:nvPr/>
        </p:nvSpPr>
        <p:spPr>
          <a:xfrm>
            <a:off x="17237399" y="12795935"/>
            <a:ext cx="14405312" cy="14743031"/>
          </a:xfrm>
          <a:prstGeom prst="rect">
            <a:avLst/>
          </a:prstGeom>
        </p:spPr>
        <p:txBody>
          <a:bodyPr vert="horz" lIns="91440" tIns="45720" rIns="91440" bIns="45720" rtlCol="0" anchor="t">
            <a:normAutofit/>
          </a:bodyPr>
          <a:lstStyle/>
          <a:p>
            <a:pPr algn="just">
              <a:lnSpc>
                <a:spcPct val="90000"/>
              </a:lnSpc>
              <a:spcAft>
                <a:spcPts val="600"/>
              </a:spcAft>
            </a:pPr>
            <a:r>
              <a:rPr lang="tr-TR" sz="6200" dirty="0">
                <a:solidFill>
                  <a:schemeClr val="accent1">
                    <a:lumMod val="50000"/>
                    <a:alpha val="60000"/>
                  </a:schemeClr>
                </a:solidFill>
              </a:rPr>
              <a:t>Yerel kalkınmanın veya yerel ekonomik kalkınmanın temel özellikleri, ekonomik büyümeyi teşvik etmek ve yerel ekonomik tabanı çeşitlendirmektir. Bu sebeple işletmemizde çalışan personellerimizin yerel bölgeden seçtiğimiz kişiler olmasına özen göstermekteyiz. İşletme olarak yerel istihdamı desteklemekte ve yerel istihdam oranımızı izleyerek bu oranın artması için hedefler belirlemekteyiz.</a:t>
            </a:r>
          </a:p>
        </p:txBody>
      </p:sp>
    </p:spTree>
    <p:extLst>
      <p:ext uri="{BB962C8B-B14F-4D97-AF65-F5344CB8AC3E}">
        <p14:creationId xmlns:p14="http://schemas.microsoft.com/office/powerpoint/2010/main" val="3049083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solidFill>
            <a:srgbClr val="46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311" y="1654873"/>
            <a:ext cx="30799077" cy="203313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9E3AAF05-E57A-1127-61E5-3A625700EF23}"/>
              </a:ext>
            </a:extLst>
          </p:cNvPr>
          <p:cNvSpPr txBox="1"/>
          <p:nvPr/>
        </p:nvSpPr>
        <p:spPr>
          <a:xfrm>
            <a:off x="6060299" y="22305781"/>
            <a:ext cx="29225631" cy="1015663"/>
          </a:xfrm>
          <a:prstGeom prst="rect">
            <a:avLst/>
          </a:prstGeom>
          <a:noFill/>
        </p:spPr>
        <p:txBody>
          <a:bodyPr wrap="square" rtlCol="0">
            <a:spAutoFit/>
          </a:bodyPr>
          <a:lstStyle/>
          <a:p>
            <a:r>
              <a:rPr lang="tr-TR" sz="6000" dirty="0">
                <a:solidFill>
                  <a:schemeClr val="bg1"/>
                </a:solidFill>
                <a:latin typeface="+mj-lt"/>
              </a:rPr>
              <a:t>İŞLETMEMİZDE EN ÖNEMLİ SÜRDÜRÜLEBİLİRLİK HALKASI ÇALIŞANLARIMIZDIR.</a:t>
            </a:r>
          </a:p>
        </p:txBody>
      </p:sp>
      <p:graphicFrame>
        <p:nvGraphicFramePr>
          <p:cNvPr id="3" name="Grafik 2">
            <a:extLst>
              <a:ext uri="{FF2B5EF4-FFF2-40B4-BE49-F238E27FC236}">
                <a16:creationId xmlns:a16="http://schemas.microsoft.com/office/drawing/2014/main" id="{A7B4FBF6-8768-4D22-5FF8-5458D1864867}"/>
              </a:ext>
            </a:extLst>
          </p:cNvPr>
          <p:cNvGraphicFramePr>
            <a:graphicFrameLocks/>
          </p:cNvGraphicFramePr>
          <p:nvPr>
            <p:extLst>
              <p:ext uri="{D42A27DB-BD31-4B8C-83A1-F6EECF244321}">
                <p14:modId xmlns:p14="http://schemas.microsoft.com/office/powerpoint/2010/main" val="2252870586"/>
              </p:ext>
            </p:extLst>
          </p:nvPr>
        </p:nvGraphicFramePr>
        <p:xfrm>
          <a:off x="2398183" y="2302933"/>
          <a:ext cx="12164484" cy="76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k 5">
            <a:extLst>
              <a:ext uri="{FF2B5EF4-FFF2-40B4-BE49-F238E27FC236}">
                <a16:creationId xmlns:a16="http://schemas.microsoft.com/office/drawing/2014/main" id="{49A66500-A945-0EC7-EB17-6746669EC687}"/>
              </a:ext>
            </a:extLst>
          </p:cNvPr>
          <p:cNvGraphicFramePr>
            <a:graphicFrameLocks/>
          </p:cNvGraphicFramePr>
          <p:nvPr>
            <p:extLst>
              <p:ext uri="{D42A27DB-BD31-4B8C-83A1-F6EECF244321}">
                <p14:modId xmlns:p14="http://schemas.microsoft.com/office/powerpoint/2010/main" val="2461751239"/>
              </p:ext>
            </p:extLst>
          </p:nvPr>
        </p:nvGraphicFramePr>
        <p:xfrm>
          <a:off x="14989443" y="2056870"/>
          <a:ext cx="15585017" cy="8112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k 6">
            <a:extLst>
              <a:ext uri="{FF2B5EF4-FFF2-40B4-BE49-F238E27FC236}">
                <a16:creationId xmlns:a16="http://schemas.microsoft.com/office/drawing/2014/main" id="{D021A9E1-F296-1977-7496-38ADBC343D59}"/>
              </a:ext>
            </a:extLst>
          </p:cNvPr>
          <p:cNvGraphicFramePr>
            <a:graphicFrameLocks/>
          </p:cNvGraphicFramePr>
          <p:nvPr>
            <p:extLst>
              <p:ext uri="{D42A27DB-BD31-4B8C-83A1-F6EECF244321}">
                <p14:modId xmlns:p14="http://schemas.microsoft.com/office/powerpoint/2010/main" val="2643537452"/>
              </p:ext>
            </p:extLst>
          </p:nvPr>
        </p:nvGraphicFramePr>
        <p:xfrm>
          <a:off x="3603625" y="11820524"/>
          <a:ext cx="9753600" cy="81121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ik 8">
            <a:extLst>
              <a:ext uri="{FF2B5EF4-FFF2-40B4-BE49-F238E27FC236}">
                <a16:creationId xmlns:a16="http://schemas.microsoft.com/office/drawing/2014/main" id="{54E84685-0025-3CF5-CF74-9BCF7FF5D678}"/>
              </a:ext>
            </a:extLst>
          </p:cNvPr>
          <p:cNvGraphicFramePr>
            <a:graphicFrameLocks/>
          </p:cNvGraphicFramePr>
          <p:nvPr>
            <p:extLst>
              <p:ext uri="{D42A27DB-BD31-4B8C-83A1-F6EECF244321}">
                <p14:modId xmlns:p14="http://schemas.microsoft.com/office/powerpoint/2010/main" val="758714410"/>
              </p:ext>
            </p:extLst>
          </p:nvPr>
        </p:nvGraphicFramePr>
        <p:xfrm>
          <a:off x="18931467" y="11982449"/>
          <a:ext cx="8839200" cy="77882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6955968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satMod val="105000"/>
              <a:lumMod val="110000"/>
              <a:tint val="67000"/>
            </a:schemeClr>
          </a:gs>
          <a:gs pos="50000">
            <a:schemeClr val="phClr">
              <a:satMod val="103000"/>
              <a:lumMod val="105000"/>
              <a:tint val="73000"/>
            </a:schemeClr>
          </a:gs>
          <a:gs pos="100000">
            <a:schemeClr val="phClr">
              <a:satMod val="109000"/>
              <a:lumMod val="105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satMod val="120000"/>
              <a:lumMod val="99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satMod val="150000"/>
              <a:lumMod val="102000"/>
              <a:tint val="93000"/>
              <a:shade val="98000"/>
            </a:schemeClr>
          </a:gs>
          <a:gs pos="50000">
            <a:schemeClr val="phClr">
              <a:satMod val="130000"/>
              <a:lumMod val="103000"/>
              <a:tint val="98000"/>
              <a:shade val="90000"/>
            </a:schemeClr>
          </a:gs>
          <a:gs pos="100000">
            <a:schemeClr val="phClr">
              <a:satMod val="120000"/>
              <a:shade val="63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1233</TotalTime>
  <Words>989</Words>
  <Application>Microsoft Office PowerPoint</Application>
  <PresentationFormat>Özel</PresentationFormat>
  <Paragraphs>123</Paragraphs>
  <Slides>31</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31</vt:i4>
      </vt:variant>
    </vt:vector>
  </HeadingPairs>
  <TitlesOfParts>
    <vt:vector size="37" baseType="lpstr">
      <vt:lpstr>Arial</vt:lpstr>
      <vt:lpstr>Avenir Next LT Pro</vt:lpstr>
      <vt:lpstr>Calibri</vt:lpstr>
      <vt:lpstr>Calibri Light</vt:lpstr>
      <vt:lpstr>Wingdings 3</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Toshıba</dc:creator>
  <cp:keywords/>
  <dc:description>generated using python-pptx</dc:description>
  <cp:lastModifiedBy>Mali İşler Dedeman Kemer Resort</cp:lastModifiedBy>
  <cp:revision>160</cp:revision>
  <dcterms:created xsi:type="dcterms:W3CDTF">2013-01-27T09:14:16Z</dcterms:created>
  <dcterms:modified xsi:type="dcterms:W3CDTF">2026-01-16T10:48:50Z</dcterms:modified>
  <cp:category/>
</cp:coreProperties>
</file>